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59"/>
  </p:notesMasterIdLst>
  <p:sldIdLst>
    <p:sldId id="256" r:id="rId2"/>
    <p:sldId id="315" r:id="rId3"/>
    <p:sldId id="291" r:id="rId4"/>
    <p:sldId id="293" r:id="rId5"/>
    <p:sldId id="294" r:id="rId6"/>
    <p:sldId id="295" r:id="rId7"/>
    <p:sldId id="292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21" r:id="rId25"/>
    <p:sldId id="320" r:id="rId26"/>
    <p:sldId id="319" r:id="rId27"/>
    <p:sldId id="328" r:id="rId28"/>
    <p:sldId id="322" r:id="rId29"/>
    <p:sldId id="323" r:id="rId30"/>
    <p:sldId id="325" r:id="rId31"/>
    <p:sldId id="324" r:id="rId32"/>
    <p:sldId id="326" r:id="rId33"/>
    <p:sldId id="327" r:id="rId34"/>
    <p:sldId id="329" r:id="rId35"/>
    <p:sldId id="316" r:id="rId36"/>
    <p:sldId id="312" r:id="rId37"/>
    <p:sldId id="331" r:id="rId38"/>
    <p:sldId id="313" r:id="rId39"/>
    <p:sldId id="314" r:id="rId40"/>
    <p:sldId id="330" r:id="rId41"/>
    <p:sldId id="336" r:id="rId42"/>
    <p:sldId id="333" r:id="rId43"/>
    <p:sldId id="332" r:id="rId44"/>
    <p:sldId id="334" r:id="rId45"/>
    <p:sldId id="335" r:id="rId46"/>
    <p:sldId id="337" r:id="rId47"/>
    <p:sldId id="317" r:id="rId48"/>
    <p:sldId id="318" r:id="rId49"/>
    <p:sldId id="339" r:id="rId50"/>
    <p:sldId id="340" r:id="rId51"/>
    <p:sldId id="341" r:id="rId52"/>
    <p:sldId id="338" r:id="rId53"/>
    <p:sldId id="342" r:id="rId54"/>
    <p:sldId id="343" r:id="rId55"/>
    <p:sldId id="344" r:id="rId56"/>
    <p:sldId id="345" r:id="rId57"/>
    <p:sldId id="346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93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693539-5427-493A-833A-A8087DC68BDA}" type="doc">
      <dgm:prSet loTypeId="urn:microsoft.com/office/officeart/2005/8/layout/hierarchy4" loCatId="hierarchy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AC1939-0D69-4FEE-8388-858319AC2A7A}">
      <dgm:prSet phldrT="[Text]" custT="1"/>
      <dgm:spPr/>
      <dgm:t>
        <a:bodyPr/>
        <a:lstStyle/>
        <a:p>
          <a:r>
            <a:rPr lang="en-US" sz="3200" b="1" dirty="0" smtClean="0"/>
            <a:t>OSI Model</a:t>
          </a:r>
          <a:endParaRPr lang="en-US" sz="3200" b="1" dirty="0"/>
        </a:p>
      </dgm:t>
    </dgm:pt>
    <dgm:pt modelId="{B22C60CA-AC99-4F56-A913-50941D01BB48}" type="parTrans" cxnId="{F0E76394-1A92-45B7-9FE3-0EFB26E86777}">
      <dgm:prSet/>
      <dgm:spPr/>
      <dgm:t>
        <a:bodyPr/>
        <a:lstStyle/>
        <a:p>
          <a:endParaRPr lang="en-US"/>
        </a:p>
      </dgm:t>
    </dgm:pt>
    <dgm:pt modelId="{16AA15A5-93BC-4445-8BCA-D332C12D28F6}" type="sibTrans" cxnId="{F0E76394-1A92-45B7-9FE3-0EFB26E86777}">
      <dgm:prSet/>
      <dgm:spPr/>
      <dgm:t>
        <a:bodyPr/>
        <a:lstStyle/>
        <a:p>
          <a:endParaRPr lang="en-US"/>
        </a:p>
      </dgm:t>
    </dgm:pt>
    <dgm:pt modelId="{32455B04-ADA9-40FE-BDD5-FAA4D104EEFC}">
      <dgm:prSet phldrT="[Text]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Application Layer</a:t>
          </a:r>
          <a:endParaRPr lang="en-US" dirty="0"/>
        </a:p>
      </dgm:t>
    </dgm:pt>
    <dgm:pt modelId="{1F8B741D-03FB-4DE0-8100-E35C8E0C6B75}" type="parTrans" cxnId="{EC5EC0A9-F500-46DF-9E33-A5AB023008F1}">
      <dgm:prSet/>
      <dgm:spPr/>
      <dgm:t>
        <a:bodyPr/>
        <a:lstStyle/>
        <a:p>
          <a:endParaRPr lang="en-US"/>
        </a:p>
      </dgm:t>
    </dgm:pt>
    <dgm:pt modelId="{8875CEBB-D7C6-4315-879A-695E4732EC37}" type="sibTrans" cxnId="{EC5EC0A9-F500-46DF-9E33-A5AB023008F1}">
      <dgm:prSet/>
      <dgm:spPr/>
      <dgm:t>
        <a:bodyPr/>
        <a:lstStyle/>
        <a:p>
          <a:endParaRPr lang="en-US"/>
        </a:p>
      </dgm:t>
    </dgm:pt>
    <dgm:pt modelId="{0F2AB70F-9602-4C7E-AF98-D5386727DA84}">
      <dgm:prSet phldrT="[Text]" custT="1"/>
      <dgm:spPr/>
      <dgm:t>
        <a:bodyPr/>
        <a:lstStyle/>
        <a:p>
          <a:r>
            <a:rPr lang="en-US" sz="3200" b="1" dirty="0" smtClean="0"/>
            <a:t>TCP/IP</a:t>
          </a:r>
          <a:endParaRPr lang="en-US" sz="3200" b="1" dirty="0"/>
        </a:p>
      </dgm:t>
    </dgm:pt>
    <dgm:pt modelId="{C4330C18-0C1D-4B95-911C-626CEE30BD90}" type="parTrans" cxnId="{B42994BD-236B-4F09-8002-36FC93D397A9}">
      <dgm:prSet/>
      <dgm:spPr/>
      <dgm:t>
        <a:bodyPr/>
        <a:lstStyle/>
        <a:p>
          <a:endParaRPr lang="en-US"/>
        </a:p>
      </dgm:t>
    </dgm:pt>
    <dgm:pt modelId="{5F421620-4378-4F05-9692-E384EDF6ED2A}" type="sibTrans" cxnId="{B42994BD-236B-4F09-8002-36FC93D397A9}">
      <dgm:prSet/>
      <dgm:spPr/>
      <dgm:t>
        <a:bodyPr/>
        <a:lstStyle/>
        <a:p>
          <a:endParaRPr lang="en-US"/>
        </a:p>
      </dgm:t>
    </dgm:pt>
    <dgm:pt modelId="{311AFB76-A99F-48EB-BD96-EED764729C4C}">
      <dgm:prSet phldrT="[Text]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Presentation Layer</a:t>
          </a:r>
          <a:endParaRPr lang="en-US" dirty="0"/>
        </a:p>
      </dgm:t>
    </dgm:pt>
    <dgm:pt modelId="{AA034D5E-1D70-4017-88A9-1E4AB5144DC4}" type="parTrans" cxnId="{8850BABF-E34A-42F0-B3C5-62AA71C769B2}">
      <dgm:prSet/>
      <dgm:spPr/>
      <dgm:t>
        <a:bodyPr/>
        <a:lstStyle/>
        <a:p>
          <a:endParaRPr lang="en-US"/>
        </a:p>
      </dgm:t>
    </dgm:pt>
    <dgm:pt modelId="{74D6562D-8912-485B-ACA0-881258EC58C3}" type="sibTrans" cxnId="{8850BABF-E34A-42F0-B3C5-62AA71C769B2}">
      <dgm:prSet/>
      <dgm:spPr/>
      <dgm:t>
        <a:bodyPr/>
        <a:lstStyle/>
        <a:p>
          <a:endParaRPr lang="en-US"/>
        </a:p>
      </dgm:t>
    </dgm:pt>
    <dgm:pt modelId="{9D40613C-0C1A-4A98-917B-77C06E0CB0E2}">
      <dgm:prSet phldrT="[Text]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Session Layer</a:t>
          </a:r>
          <a:endParaRPr lang="en-US" dirty="0"/>
        </a:p>
      </dgm:t>
    </dgm:pt>
    <dgm:pt modelId="{D32E91AE-70D9-4C17-BFD0-6AA0D565D326}" type="parTrans" cxnId="{4F7B3914-5362-4309-8BDE-DD1C291B621B}">
      <dgm:prSet/>
      <dgm:spPr/>
      <dgm:t>
        <a:bodyPr/>
        <a:lstStyle/>
        <a:p>
          <a:endParaRPr lang="en-US"/>
        </a:p>
      </dgm:t>
    </dgm:pt>
    <dgm:pt modelId="{25A2308E-8D97-4B7D-A1BD-0D603C73887B}" type="sibTrans" cxnId="{4F7B3914-5362-4309-8BDE-DD1C291B621B}">
      <dgm:prSet/>
      <dgm:spPr/>
      <dgm:t>
        <a:bodyPr/>
        <a:lstStyle/>
        <a:p>
          <a:endParaRPr lang="en-US"/>
        </a:p>
      </dgm:t>
    </dgm:pt>
    <dgm:pt modelId="{218D9CCF-91FA-4116-AB15-081C319FCE03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Transport Layer</a:t>
          </a:r>
          <a:endParaRPr lang="en-US" dirty="0"/>
        </a:p>
      </dgm:t>
    </dgm:pt>
    <dgm:pt modelId="{6025DA7B-A5D1-4D84-9C44-7C86A7F7C60F}" type="parTrans" cxnId="{E43C19EE-3D58-4506-890D-703DA2C20D92}">
      <dgm:prSet/>
      <dgm:spPr/>
      <dgm:t>
        <a:bodyPr/>
        <a:lstStyle/>
        <a:p>
          <a:endParaRPr lang="en-US"/>
        </a:p>
      </dgm:t>
    </dgm:pt>
    <dgm:pt modelId="{5B81EDD2-84B0-4078-AA0B-ABC38B69BE1E}" type="sibTrans" cxnId="{E43C19EE-3D58-4506-890D-703DA2C20D92}">
      <dgm:prSet/>
      <dgm:spPr/>
      <dgm:t>
        <a:bodyPr/>
        <a:lstStyle/>
        <a:p>
          <a:endParaRPr lang="en-US"/>
        </a:p>
      </dgm:t>
    </dgm:pt>
    <dgm:pt modelId="{C176A2E4-B1E4-474B-A582-003B9368F777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Network Layer</a:t>
          </a:r>
          <a:endParaRPr lang="en-US" dirty="0"/>
        </a:p>
      </dgm:t>
    </dgm:pt>
    <dgm:pt modelId="{889BD9DD-73B5-48A1-9E5D-984E719D07A4}" type="parTrans" cxnId="{9CC23DC9-0D4F-466B-9598-FA988276B9A5}">
      <dgm:prSet/>
      <dgm:spPr/>
      <dgm:t>
        <a:bodyPr/>
        <a:lstStyle/>
        <a:p>
          <a:endParaRPr lang="en-US"/>
        </a:p>
      </dgm:t>
    </dgm:pt>
    <dgm:pt modelId="{5488278D-8559-4B53-830B-65CE8550EBD1}" type="sibTrans" cxnId="{9CC23DC9-0D4F-466B-9598-FA988276B9A5}">
      <dgm:prSet/>
      <dgm:spPr/>
      <dgm:t>
        <a:bodyPr/>
        <a:lstStyle/>
        <a:p>
          <a:endParaRPr lang="en-US"/>
        </a:p>
      </dgm:t>
    </dgm:pt>
    <dgm:pt modelId="{6F2126F9-0F78-4533-93E0-C6E885A4ADFC}">
      <dgm:prSet phldrT="[Text]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Application Layer</a:t>
          </a:r>
          <a:endParaRPr lang="en-US" dirty="0"/>
        </a:p>
      </dgm:t>
    </dgm:pt>
    <dgm:pt modelId="{E57ED511-D7E5-47D0-9763-F731E0D73CDC}" type="parTrans" cxnId="{FB4C6894-FEEC-4BBF-ACF8-20E6D851AF91}">
      <dgm:prSet/>
      <dgm:spPr/>
      <dgm:t>
        <a:bodyPr/>
        <a:lstStyle/>
        <a:p>
          <a:endParaRPr lang="en-US"/>
        </a:p>
      </dgm:t>
    </dgm:pt>
    <dgm:pt modelId="{7FF5D48B-1E49-4E09-985C-31A44BAC0740}" type="sibTrans" cxnId="{FB4C6894-FEEC-4BBF-ACF8-20E6D851AF91}">
      <dgm:prSet/>
      <dgm:spPr/>
      <dgm:t>
        <a:bodyPr/>
        <a:lstStyle/>
        <a:p>
          <a:endParaRPr lang="en-US"/>
        </a:p>
      </dgm:t>
    </dgm:pt>
    <dgm:pt modelId="{DD212C7C-98F6-4D14-A250-2EEC2FE7C6EF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Data Link Layer</a:t>
          </a:r>
          <a:endParaRPr lang="en-US" dirty="0"/>
        </a:p>
      </dgm:t>
    </dgm:pt>
    <dgm:pt modelId="{DC2F04FB-7382-47EB-8887-6C71FA79F2EF}" type="parTrans" cxnId="{F33BC883-525C-4507-8D22-91F1701BCB98}">
      <dgm:prSet/>
      <dgm:spPr/>
      <dgm:t>
        <a:bodyPr/>
        <a:lstStyle/>
        <a:p>
          <a:endParaRPr lang="en-US"/>
        </a:p>
      </dgm:t>
    </dgm:pt>
    <dgm:pt modelId="{D6168B06-146E-4637-B92A-DEF0525872A2}" type="sibTrans" cxnId="{F33BC883-525C-4507-8D22-91F1701BCB98}">
      <dgm:prSet/>
      <dgm:spPr/>
      <dgm:t>
        <a:bodyPr/>
        <a:lstStyle/>
        <a:p>
          <a:endParaRPr lang="en-US"/>
        </a:p>
      </dgm:t>
    </dgm:pt>
    <dgm:pt modelId="{D7D51415-D5F7-4579-807B-42286D49E5C1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Physical Layer</a:t>
          </a:r>
          <a:endParaRPr lang="en-US" dirty="0"/>
        </a:p>
      </dgm:t>
    </dgm:pt>
    <dgm:pt modelId="{B9C3CBBD-133D-4FCB-9B08-12CE3938FF54}" type="parTrans" cxnId="{9D637C75-87E1-48F7-91A9-9DFE7B971631}">
      <dgm:prSet/>
      <dgm:spPr/>
      <dgm:t>
        <a:bodyPr/>
        <a:lstStyle/>
        <a:p>
          <a:endParaRPr lang="en-US"/>
        </a:p>
      </dgm:t>
    </dgm:pt>
    <dgm:pt modelId="{36F330D8-98A4-4F55-92E1-08A7265AD8E2}" type="sibTrans" cxnId="{9D637C75-87E1-48F7-91A9-9DFE7B971631}">
      <dgm:prSet/>
      <dgm:spPr/>
      <dgm:t>
        <a:bodyPr/>
        <a:lstStyle/>
        <a:p>
          <a:endParaRPr lang="en-US"/>
        </a:p>
      </dgm:t>
    </dgm:pt>
    <dgm:pt modelId="{46420FCE-9887-49AC-A270-D1381C62FC7F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Transport Layer</a:t>
          </a:r>
        </a:p>
      </dgm:t>
    </dgm:pt>
    <dgm:pt modelId="{C1A8645B-7A55-4255-A0F3-9400F101DFEE}" type="parTrans" cxnId="{4C9861D6-8473-4202-9344-8E0B5D91BBDA}">
      <dgm:prSet/>
      <dgm:spPr/>
      <dgm:t>
        <a:bodyPr/>
        <a:lstStyle/>
        <a:p>
          <a:endParaRPr lang="en-US"/>
        </a:p>
      </dgm:t>
    </dgm:pt>
    <dgm:pt modelId="{10ECB91E-E71D-4A07-A514-00086091B06A}" type="sibTrans" cxnId="{4C9861D6-8473-4202-9344-8E0B5D91BBDA}">
      <dgm:prSet/>
      <dgm:spPr/>
      <dgm:t>
        <a:bodyPr/>
        <a:lstStyle/>
        <a:p>
          <a:endParaRPr lang="en-US"/>
        </a:p>
      </dgm:t>
    </dgm:pt>
    <dgm:pt modelId="{9A53E53D-9DDE-4FDC-92D9-52A3D1C34817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Internet Layer</a:t>
          </a:r>
        </a:p>
      </dgm:t>
    </dgm:pt>
    <dgm:pt modelId="{619C559B-11F0-4E4A-828D-404872D32FE2}" type="parTrans" cxnId="{C2141F67-4B5C-462F-98B9-CB311C51E9D0}">
      <dgm:prSet/>
      <dgm:spPr/>
      <dgm:t>
        <a:bodyPr/>
        <a:lstStyle/>
        <a:p>
          <a:endParaRPr lang="en-US"/>
        </a:p>
      </dgm:t>
    </dgm:pt>
    <dgm:pt modelId="{E4AF70BD-0744-4A83-A5C4-7467D11F1C55}" type="sibTrans" cxnId="{C2141F67-4B5C-462F-98B9-CB311C51E9D0}">
      <dgm:prSet/>
      <dgm:spPr/>
      <dgm:t>
        <a:bodyPr/>
        <a:lstStyle/>
        <a:p>
          <a:endParaRPr lang="en-US"/>
        </a:p>
      </dgm:t>
    </dgm:pt>
    <dgm:pt modelId="{B0B73224-19EC-4278-B34A-989879385984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Network Access Layer</a:t>
          </a:r>
        </a:p>
      </dgm:t>
    </dgm:pt>
    <dgm:pt modelId="{4508BE3E-3A71-455F-AE71-7D3B4F04AEC5}" type="parTrans" cxnId="{6DC2AB9C-E705-4BD0-8D5A-D82CAD9663A4}">
      <dgm:prSet/>
      <dgm:spPr/>
      <dgm:t>
        <a:bodyPr/>
        <a:lstStyle/>
        <a:p>
          <a:endParaRPr lang="en-US"/>
        </a:p>
      </dgm:t>
    </dgm:pt>
    <dgm:pt modelId="{3DEB50BA-B77D-4D82-8454-CF62FC798411}" type="sibTrans" cxnId="{6DC2AB9C-E705-4BD0-8D5A-D82CAD9663A4}">
      <dgm:prSet/>
      <dgm:spPr/>
      <dgm:t>
        <a:bodyPr/>
        <a:lstStyle/>
        <a:p>
          <a:endParaRPr lang="en-US"/>
        </a:p>
      </dgm:t>
    </dgm:pt>
    <dgm:pt modelId="{6B6C03B4-8BFE-404E-AA0C-3328CFD2E493}" type="pres">
      <dgm:prSet presAssocID="{F3693539-5427-493A-833A-A8087DC68BDA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1E5EA30-E458-4A3F-8326-4F0923CA7DEA}" type="pres">
      <dgm:prSet presAssocID="{F0AC1939-0D69-4FEE-8388-858319AC2A7A}" presName="vertOne" presStyleCnt="0"/>
      <dgm:spPr/>
    </dgm:pt>
    <dgm:pt modelId="{EA9C45F7-9552-43D8-855A-6691C74CEFEA}" type="pres">
      <dgm:prSet presAssocID="{F0AC1939-0D69-4FEE-8388-858319AC2A7A}" presName="txOne" presStyleLbl="node0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5F562AD-9E86-4A63-87B1-424599B2CD81}" type="pres">
      <dgm:prSet presAssocID="{F0AC1939-0D69-4FEE-8388-858319AC2A7A}" presName="parTransOne" presStyleCnt="0"/>
      <dgm:spPr/>
    </dgm:pt>
    <dgm:pt modelId="{F4E2D656-01A3-4F12-807D-2DE494A4CE69}" type="pres">
      <dgm:prSet presAssocID="{F0AC1939-0D69-4FEE-8388-858319AC2A7A}" presName="horzOne" presStyleCnt="0"/>
      <dgm:spPr/>
    </dgm:pt>
    <dgm:pt modelId="{E22C1911-9DC5-4C0E-B9B4-36D7FDA5DD75}" type="pres">
      <dgm:prSet presAssocID="{32455B04-ADA9-40FE-BDD5-FAA4D104EEFC}" presName="vertTwo" presStyleCnt="0"/>
      <dgm:spPr/>
    </dgm:pt>
    <dgm:pt modelId="{A2B4BBF6-9523-4807-8AE2-A6635709733D}" type="pres">
      <dgm:prSet presAssocID="{32455B04-ADA9-40FE-BDD5-FAA4D104EEFC}" presName="txTwo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9F757CE-1907-400C-AC07-BE286384EEF9}" type="pres">
      <dgm:prSet presAssocID="{32455B04-ADA9-40FE-BDD5-FAA4D104EEFC}" presName="parTransTwo" presStyleCnt="0"/>
      <dgm:spPr/>
    </dgm:pt>
    <dgm:pt modelId="{B3B688D9-D625-46FA-9670-DC6BE9B54DAC}" type="pres">
      <dgm:prSet presAssocID="{32455B04-ADA9-40FE-BDD5-FAA4D104EEFC}" presName="horzTwo" presStyleCnt="0"/>
      <dgm:spPr/>
    </dgm:pt>
    <dgm:pt modelId="{D80D7C86-AD9F-4C71-B924-B9B0FD8A0ECA}" type="pres">
      <dgm:prSet presAssocID="{311AFB76-A99F-48EB-BD96-EED764729C4C}" presName="vertThree" presStyleCnt="0"/>
      <dgm:spPr/>
    </dgm:pt>
    <dgm:pt modelId="{CB8B6882-3584-4E42-B175-DAAFD57E1252}" type="pres">
      <dgm:prSet presAssocID="{311AFB76-A99F-48EB-BD96-EED764729C4C}" presName="txThree" presStyleLbl="node3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F6B27DF-3C9E-4637-B4DA-18FDD15C7D91}" type="pres">
      <dgm:prSet presAssocID="{311AFB76-A99F-48EB-BD96-EED764729C4C}" presName="parTransThree" presStyleCnt="0"/>
      <dgm:spPr/>
    </dgm:pt>
    <dgm:pt modelId="{9D3B393E-D227-403A-8BE2-41BAFC18089A}" type="pres">
      <dgm:prSet presAssocID="{311AFB76-A99F-48EB-BD96-EED764729C4C}" presName="horzThree" presStyleCnt="0"/>
      <dgm:spPr/>
    </dgm:pt>
    <dgm:pt modelId="{BB9C78A4-DE87-49F5-A5BC-3048C3EABF96}" type="pres">
      <dgm:prSet presAssocID="{9D40613C-0C1A-4A98-917B-77C06E0CB0E2}" presName="vertFour" presStyleCnt="0">
        <dgm:presLayoutVars>
          <dgm:chPref val="3"/>
        </dgm:presLayoutVars>
      </dgm:prSet>
      <dgm:spPr/>
    </dgm:pt>
    <dgm:pt modelId="{BDA548A8-4503-4B6D-8B48-CCD3C6058AC7}" type="pres">
      <dgm:prSet presAssocID="{9D40613C-0C1A-4A98-917B-77C06E0CB0E2}" presName="txFour" presStyleLbl="node4" presStyleIdx="0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E49E0D1-32BF-4FE9-B1DD-A35E1C1A3CC1}" type="pres">
      <dgm:prSet presAssocID="{9D40613C-0C1A-4A98-917B-77C06E0CB0E2}" presName="parTransFour" presStyleCnt="0"/>
      <dgm:spPr/>
    </dgm:pt>
    <dgm:pt modelId="{635D89E8-E3DF-4A1F-AF76-1E79FDCA1BAA}" type="pres">
      <dgm:prSet presAssocID="{9D40613C-0C1A-4A98-917B-77C06E0CB0E2}" presName="horzFour" presStyleCnt="0"/>
      <dgm:spPr/>
    </dgm:pt>
    <dgm:pt modelId="{BDCEAFEB-C48A-4A71-906C-3135E963982D}" type="pres">
      <dgm:prSet presAssocID="{218D9CCF-91FA-4116-AB15-081C319FCE03}" presName="vertFour" presStyleCnt="0">
        <dgm:presLayoutVars>
          <dgm:chPref val="3"/>
        </dgm:presLayoutVars>
      </dgm:prSet>
      <dgm:spPr/>
    </dgm:pt>
    <dgm:pt modelId="{7719A7E2-3103-4C80-BFD9-2C528CCBB18D}" type="pres">
      <dgm:prSet presAssocID="{218D9CCF-91FA-4116-AB15-081C319FCE03}" presName="txFour" presStyleLbl="node4" presStyleIdx="1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7A7067B-4E9E-4C41-85F1-76DB8F2743B4}" type="pres">
      <dgm:prSet presAssocID="{218D9CCF-91FA-4116-AB15-081C319FCE03}" presName="parTransFour" presStyleCnt="0"/>
      <dgm:spPr/>
    </dgm:pt>
    <dgm:pt modelId="{18327C9C-7B58-4539-8600-E0B6595FEDC4}" type="pres">
      <dgm:prSet presAssocID="{218D9CCF-91FA-4116-AB15-081C319FCE03}" presName="horzFour" presStyleCnt="0"/>
      <dgm:spPr/>
    </dgm:pt>
    <dgm:pt modelId="{21EB0B81-2577-48DA-9B34-C630F52900D9}" type="pres">
      <dgm:prSet presAssocID="{C176A2E4-B1E4-474B-A582-003B9368F777}" presName="vertFour" presStyleCnt="0">
        <dgm:presLayoutVars>
          <dgm:chPref val="3"/>
        </dgm:presLayoutVars>
      </dgm:prSet>
      <dgm:spPr/>
    </dgm:pt>
    <dgm:pt modelId="{27C9A979-2BC4-4723-9881-B2092D5E40E6}" type="pres">
      <dgm:prSet presAssocID="{C176A2E4-B1E4-474B-A582-003B9368F777}" presName="txFour" presStyleLbl="node4" presStyleIdx="2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44485A7-820F-4DCE-8495-9E7CADEAF858}" type="pres">
      <dgm:prSet presAssocID="{C176A2E4-B1E4-474B-A582-003B9368F777}" presName="parTransFour" presStyleCnt="0"/>
      <dgm:spPr/>
    </dgm:pt>
    <dgm:pt modelId="{A0F76C2A-0282-433A-832B-A5DD24438FEE}" type="pres">
      <dgm:prSet presAssocID="{C176A2E4-B1E4-474B-A582-003B9368F777}" presName="horzFour" presStyleCnt="0"/>
      <dgm:spPr/>
    </dgm:pt>
    <dgm:pt modelId="{7A41A0E7-76FB-4EB8-896E-AEDB415842A4}" type="pres">
      <dgm:prSet presAssocID="{DD212C7C-98F6-4D14-A250-2EEC2FE7C6EF}" presName="vertFour" presStyleCnt="0">
        <dgm:presLayoutVars>
          <dgm:chPref val="3"/>
        </dgm:presLayoutVars>
      </dgm:prSet>
      <dgm:spPr/>
    </dgm:pt>
    <dgm:pt modelId="{30FB6146-33F8-4D8C-BA10-F97A5A4B6410}" type="pres">
      <dgm:prSet presAssocID="{DD212C7C-98F6-4D14-A250-2EEC2FE7C6EF}" presName="txFour" presStyleLbl="node4" presStyleIdx="3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56ADA35-FC52-4524-AEE3-4DB65401EE12}" type="pres">
      <dgm:prSet presAssocID="{DD212C7C-98F6-4D14-A250-2EEC2FE7C6EF}" presName="parTransFour" presStyleCnt="0"/>
      <dgm:spPr/>
    </dgm:pt>
    <dgm:pt modelId="{87CDDC22-EAF9-41BF-AAC1-B6B03E0F2591}" type="pres">
      <dgm:prSet presAssocID="{DD212C7C-98F6-4D14-A250-2EEC2FE7C6EF}" presName="horzFour" presStyleCnt="0"/>
      <dgm:spPr/>
    </dgm:pt>
    <dgm:pt modelId="{1E5D995A-CD60-4C65-92F7-179BB4F8862E}" type="pres">
      <dgm:prSet presAssocID="{D7D51415-D5F7-4579-807B-42286D49E5C1}" presName="vertFour" presStyleCnt="0">
        <dgm:presLayoutVars>
          <dgm:chPref val="3"/>
        </dgm:presLayoutVars>
      </dgm:prSet>
      <dgm:spPr/>
    </dgm:pt>
    <dgm:pt modelId="{D99FBCFF-92EF-4063-9673-3B2D00FF4DB3}" type="pres">
      <dgm:prSet presAssocID="{D7D51415-D5F7-4579-807B-42286D49E5C1}" presName="txFour" presStyleLbl="node4" presStyleIdx="4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2B5ACD-9BAA-43E0-A0CF-EA42DC857ABA}" type="pres">
      <dgm:prSet presAssocID="{D7D51415-D5F7-4579-807B-42286D49E5C1}" presName="horzFour" presStyleCnt="0"/>
      <dgm:spPr/>
    </dgm:pt>
    <dgm:pt modelId="{8E471914-8219-495E-A0DF-4AE36F4CDBB7}" type="pres">
      <dgm:prSet presAssocID="{16AA15A5-93BC-4445-8BCA-D332C12D28F6}" presName="sibSpaceOne" presStyleCnt="0"/>
      <dgm:spPr/>
    </dgm:pt>
    <dgm:pt modelId="{D07A684A-3CBB-4FB4-8920-3BD202B5496E}" type="pres">
      <dgm:prSet presAssocID="{0F2AB70F-9602-4C7E-AF98-D5386727DA84}" presName="vertOne" presStyleCnt="0"/>
      <dgm:spPr/>
    </dgm:pt>
    <dgm:pt modelId="{3A37FF6F-3484-41F7-919E-31E4A2516800}" type="pres">
      <dgm:prSet presAssocID="{0F2AB70F-9602-4C7E-AF98-D5386727DA84}" presName="txOne" presStyleLbl="node0" presStyleIdx="1" presStyleCnt="2" custScaleX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B224108-9B75-477A-ABA2-E8DE384D51A3}" type="pres">
      <dgm:prSet presAssocID="{0F2AB70F-9602-4C7E-AF98-D5386727DA84}" presName="parTransOne" presStyleCnt="0"/>
      <dgm:spPr/>
    </dgm:pt>
    <dgm:pt modelId="{C10D05CA-C0A3-46A2-AB03-C3D48965B408}" type="pres">
      <dgm:prSet presAssocID="{0F2AB70F-9602-4C7E-AF98-D5386727DA84}" presName="horzOne" presStyleCnt="0"/>
      <dgm:spPr/>
    </dgm:pt>
    <dgm:pt modelId="{292B6451-106E-47E2-9C89-9A71B06E7A62}" type="pres">
      <dgm:prSet presAssocID="{6F2126F9-0F78-4533-93E0-C6E885A4ADFC}" presName="vertTwo" presStyleCnt="0"/>
      <dgm:spPr/>
    </dgm:pt>
    <dgm:pt modelId="{0F3FB311-DD6E-4AD3-971A-58ADD7D354D9}" type="pres">
      <dgm:prSet presAssocID="{6F2126F9-0F78-4533-93E0-C6E885A4ADFC}" presName="txTwo" presStyleLbl="node2" presStyleIdx="1" presStyleCnt="2" custScaleX="99972" custScaleY="33857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943E356-11DF-4FE8-A072-CA31DE612B76}" type="pres">
      <dgm:prSet presAssocID="{6F2126F9-0F78-4533-93E0-C6E885A4ADFC}" presName="parTransTwo" presStyleCnt="0"/>
      <dgm:spPr/>
    </dgm:pt>
    <dgm:pt modelId="{F2A6292E-CF79-4C9A-B263-F9B3653CE02C}" type="pres">
      <dgm:prSet presAssocID="{6F2126F9-0F78-4533-93E0-C6E885A4ADFC}" presName="horzTwo" presStyleCnt="0"/>
      <dgm:spPr/>
    </dgm:pt>
    <dgm:pt modelId="{673CE8BC-E815-45E6-A7B2-A118F4D605F7}" type="pres">
      <dgm:prSet presAssocID="{46420FCE-9887-49AC-A270-D1381C62FC7F}" presName="vertThree" presStyleCnt="0"/>
      <dgm:spPr/>
    </dgm:pt>
    <dgm:pt modelId="{3238BF1F-E04F-4B68-A511-795A8DB6394F}" type="pres">
      <dgm:prSet presAssocID="{46420FCE-9887-49AC-A270-D1381C62FC7F}" presName="txThree" presStyleLbl="node3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5A28F07-E148-4486-8D3D-5EAAEBE2DB11}" type="pres">
      <dgm:prSet presAssocID="{46420FCE-9887-49AC-A270-D1381C62FC7F}" presName="parTransThree" presStyleCnt="0"/>
      <dgm:spPr/>
    </dgm:pt>
    <dgm:pt modelId="{7A8E7C66-98E3-44B7-8D5B-1E4EE9A66B84}" type="pres">
      <dgm:prSet presAssocID="{46420FCE-9887-49AC-A270-D1381C62FC7F}" presName="horzThree" presStyleCnt="0"/>
      <dgm:spPr/>
    </dgm:pt>
    <dgm:pt modelId="{4F0D8DD2-39A5-4DA5-92F0-63F6F5E3F28C}" type="pres">
      <dgm:prSet presAssocID="{9A53E53D-9DDE-4FDC-92D9-52A3D1C34817}" presName="vertFour" presStyleCnt="0">
        <dgm:presLayoutVars>
          <dgm:chPref val="3"/>
        </dgm:presLayoutVars>
      </dgm:prSet>
      <dgm:spPr/>
    </dgm:pt>
    <dgm:pt modelId="{6F437DC0-DC2D-4AA6-9502-61DF7FF4B2AC}" type="pres">
      <dgm:prSet presAssocID="{9A53E53D-9DDE-4FDC-92D9-52A3D1C34817}" presName="txFour" presStyleLbl="node4" presStyleIdx="5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2217A70-99FA-45F9-9C1A-C09218E2E5D0}" type="pres">
      <dgm:prSet presAssocID="{9A53E53D-9DDE-4FDC-92D9-52A3D1C34817}" presName="parTransFour" presStyleCnt="0"/>
      <dgm:spPr/>
    </dgm:pt>
    <dgm:pt modelId="{38AADD6D-7C4F-4AE2-ADA0-AABA05014D88}" type="pres">
      <dgm:prSet presAssocID="{9A53E53D-9DDE-4FDC-92D9-52A3D1C34817}" presName="horzFour" presStyleCnt="0"/>
      <dgm:spPr/>
    </dgm:pt>
    <dgm:pt modelId="{65BF7E99-A89B-40B0-8F0A-6F469B202801}" type="pres">
      <dgm:prSet presAssocID="{B0B73224-19EC-4278-B34A-989879385984}" presName="vertFour" presStyleCnt="0">
        <dgm:presLayoutVars>
          <dgm:chPref val="3"/>
        </dgm:presLayoutVars>
      </dgm:prSet>
      <dgm:spPr/>
    </dgm:pt>
    <dgm:pt modelId="{F8F7C6E6-644F-44E1-9577-795F55DE098C}" type="pres">
      <dgm:prSet presAssocID="{B0B73224-19EC-4278-B34A-989879385984}" presName="txFour" presStyleLbl="node4" presStyleIdx="6" presStyleCnt="7" custScaleY="21316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AA57E9-8D79-48C6-93EA-332CFE5BAFA0}" type="pres">
      <dgm:prSet presAssocID="{B0B73224-19EC-4278-B34A-989879385984}" presName="horzFour" presStyleCnt="0"/>
      <dgm:spPr/>
    </dgm:pt>
  </dgm:ptLst>
  <dgm:cxnLst>
    <dgm:cxn modelId="{9CDEE441-CAF6-4115-BC83-7891D946BDF3}" type="presOf" srcId="{6F2126F9-0F78-4533-93E0-C6E885A4ADFC}" destId="{0F3FB311-DD6E-4AD3-971A-58ADD7D354D9}" srcOrd="0" destOrd="0" presId="urn:microsoft.com/office/officeart/2005/8/layout/hierarchy4"/>
    <dgm:cxn modelId="{4C9861D6-8473-4202-9344-8E0B5D91BBDA}" srcId="{6F2126F9-0F78-4533-93E0-C6E885A4ADFC}" destId="{46420FCE-9887-49AC-A270-D1381C62FC7F}" srcOrd="0" destOrd="0" parTransId="{C1A8645B-7A55-4255-A0F3-9400F101DFEE}" sibTransId="{10ECB91E-E71D-4A07-A514-00086091B06A}"/>
    <dgm:cxn modelId="{F0E76394-1A92-45B7-9FE3-0EFB26E86777}" srcId="{F3693539-5427-493A-833A-A8087DC68BDA}" destId="{F0AC1939-0D69-4FEE-8388-858319AC2A7A}" srcOrd="0" destOrd="0" parTransId="{B22C60CA-AC99-4F56-A913-50941D01BB48}" sibTransId="{16AA15A5-93BC-4445-8BCA-D332C12D28F6}"/>
    <dgm:cxn modelId="{9CC23DC9-0D4F-466B-9598-FA988276B9A5}" srcId="{218D9CCF-91FA-4116-AB15-081C319FCE03}" destId="{C176A2E4-B1E4-474B-A582-003B9368F777}" srcOrd="0" destOrd="0" parTransId="{889BD9DD-73B5-48A1-9E5D-984E719D07A4}" sibTransId="{5488278D-8559-4B53-830B-65CE8550EBD1}"/>
    <dgm:cxn modelId="{AFF47AC5-9F7B-41C1-A60F-26C84986CCAF}" type="presOf" srcId="{C176A2E4-B1E4-474B-A582-003B9368F777}" destId="{27C9A979-2BC4-4723-9881-B2092D5E40E6}" srcOrd="0" destOrd="0" presId="urn:microsoft.com/office/officeart/2005/8/layout/hierarchy4"/>
    <dgm:cxn modelId="{F33BC883-525C-4507-8D22-91F1701BCB98}" srcId="{C176A2E4-B1E4-474B-A582-003B9368F777}" destId="{DD212C7C-98F6-4D14-A250-2EEC2FE7C6EF}" srcOrd="0" destOrd="0" parTransId="{DC2F04FB-7382-47EB-8887-6C71FA79F2EF}" sibTransId="{D6168B06-146E-4637-B92A-DEF0525872A2}"/>
    <dgm:cxn modelId="{FB4C6894-FEEC-4BBF-ACF8-20E6D851AF91}" srcId="{0F2AB70F-9602-4C7E-AF98-D5386727DA84}" destId="{6F2126F9-0F78-4533-93E0-C6E885A4ADFC}" srcOrd="0" destOrd="0" parTransId="{E57ED511-D7E5-47D0-9763-F731E0D73CDC}" sibTransId="{7FF5D48B-1E49-4E09-985C-31A44BAC0740}"/>
    <dgm:cxn modelId="{4EB6DEB7-461D-414F-96D6-A4281B44E8AF}" type="presOf" srcId="{0F2AB70F-9602-4C7E-AF98-D5386727DA84}" destId="{3A37FF6F-3484-41F7-919E-31E4A2516800}" srcOrd="0" destOrd="0" presId="urn:microsoft.com/office/officeart/2005/8/layout/hierarchy4"/>
    <dgm:cxn modelId="{7F2A693E-BADD-4F4C-8873-5F2F577E86A0}" type="presOf" srcId="{F0AC1939-0D69-4FEE-8388-858319AC2A7A}" destId="{EA9C45F7-9552-43D8-855A-6691C74CEFEA}" srcOrd="0" destOrd="0" presId="urn:microsoft.com/office/officeart/2005/8/layout/hierarchy4"/>
    <dgm:cxn modelId="{9D637C75-87E1-48F7-91A9-9DFE7B971631}" srcId="{DD212C7C-98F6-4D14-A250-2EEC2FE7C6EF}" destId="{D7D51415-D5F7-4579-807B-42286D49E5C1}" srcOrd="0" destOrd="0" parTransId="{B9C3CBBD-133D-4FCB-9B08-12CE3938FF54}" sibTransId="{36F330D8-98A4-4F55-92E1-08A7265AD8E2}"/>
    <dgm:cxn modelId="{346BCCD7-9775-4857-8F8C-213A43766B5A}" type="presOf" srcId="{218D9CCF-91FA-4116-AB15-081C319FCE03}" destId="{7719A7E2-3103-4C80-BFD9-2C528CCBB18D}" srcOrd="0" destOrd="0" presId="urn:microsoft.com/office/officeart/2005/8/layout/hierarchy4"/>
    <dgm:cxn modelId="{8850BABF-E34A-42F0-B3C5-62AA71C769B2}" srcId="{32455B04-ADA9-40FE-BDD5-FAA4D104EEFC}" destId="{311AFB76-A99F-48EB-BD96-EED764729C4C}" srcOrd="0" destOrd="0" parTransId="{AA034D5E-1D70-4017-88A9-1E4AB5144DC4}" sibTransId="{74D6562D-8912-485B-ACA0-881258EC58C3}"/>
    <dgm:cxn modelId="{A913C324-1EF7-4D93-A44F-3A73602FC5A9}" type="presOf" srcId="{311AFB76-A99F-48EB-BD96-EED764729C4C}" destId="{CB8B6882-3584-4E42-B175-DAAFD57E1252}" srcOrd="0" destOrd="0" presId="urn:microsoft.com/office/officeart/2005/8/layout/hierarchy4"/>
    <dgm:cxn modelId="{C2141F67-4B5C-462F-98B9-CB311C51E9D0}" srcId="{46420FCE-9887-49AC-A270-D1381C62FC7F}" destId="{9A53E53D-9DDE-4FDC-92D9-52A3D1C34817}" srcOrd="0" destOrd="0" parTransId="{619C559B-11F0-4E4A-828D-404872D32FE2}" sibTransId="{E4AF70BD-0744-4A83-A5C4-7467D11F1C55}"/>
    <dgm:cxn modelId="{EC5EC0A9-F500-46DF-9E33-A5AB023008F1}" srcId="{F0AC1939-0D69-4FEE-8388-858319AC2A7A}" destId="{32455B04-ADA9-40FE-BDD5-FAA4D104EEFC}" srcOrd="0" destOrd="0" parTransId="{1F8B741D-03FB-4DE0-8100-E35C8E0C6B75}" sibTransId="{8875CEBB-D7C6-4315-879A-695E4732EC37}"/>
    <dgm:cxn modelId="{6DC2AB9C-E705-4BD0-8D5A-D82CAD9663A4}" srcId="{9A53E53D-9DDE-4FDC-92D9-52A3D1C34817}" destId="{B0B73224-19EC-4278-B34A-989879385984}" srcOrd="0" destOrd="0" parTransId="{4508BE3E-3A71-455F-AE71-7D3B4F04AEC5}" sibTransId="{3DEB50BA-B77D-4D82-8454-CF62FC798411}"/>
    <dgm:cxn modelId="{F99A04CB-D970-448A-A517-ECE7C531AF96}" type="presOf" srcId="{B0B73224-19EC-4278-B34A-989879385984}" destId="{F8F7C6E6-644F-44E1-9577-795F55DE098C}" srcOrd="0" destOrd="0" presId="urn:microsoft.com/office/officeart/2005/8/layout/hierarchy4"/>
    <dgm:cxn modelId="{A1E6B836-C963-4714-B9FE-EDA90DF71EB7}" type="presOf" srcId="{DD212C7C-98F6-4D14-A250-2EEC2FE7C6EF}" destId="{30FB6146-33F8-4D8C-BA10-F97A5A4B6410}" srcOrd="0" destOrd="0" presId="urn:microsoft.com/office/officeart/2005/8/layout/hierarchy4"/>
    <dgm:cxn modelId="{9762C621-0E4B-46B7-AD5B-CD2FB1F347B6}" type="presOf" srcId="{32455B04-ADA9-40FE-BDD5-FAA4D104EEFC}" destId="{A2B4BBF6-9523-4807-8AE2-A6635709733D}" srcOrd="0" destOrd="0" presId="urn:microsoft.com/office/officeart/2005/8/layout/hierarchy4"/>
    <dgm:cxn modelId="{4C223BC3-907B-47BF-98DF-AB4C3D6DDB8D}" type="presOf" srcId="{D7D51415-D5F7-4579-807B-42286D49E5C1}" destId="{D99FBCFF-92EF-4063-9673-3B2D00FF4DB3}" srcOrd="0" destOrd="0" presId="urn:microsoft.com/office/officeart/2005/8/layout/hierarchy4"/>
    <dgm:cxn modelId="{8D44DD6A-266A-4E07-85B2-460C550915B1}" type="presOf" srcId="{46420FCE-9887-49AC-A270-D1381C62FC7F}" destId="{3238BF1F-E04F-4B68-A511-795A8DB6394F}" srcOrd="0" destOrd="0" presId="urn:microsoft.com/office/officeart/2005/8/layout/hierarchy4"/>
    <dgm:cxn modelId="{B42994BD-236B-4F09-8002-36FC93D397A9}" srcId="{F3693539-5427-493A-833A-A8087DC68BDA}" destId="{0F2AB70F-9602-4C7E-AF98-D5386727DA84}" srcOrd="1" destOrd="0" parTransId="{C4330C18-0C1D-4B95-911C-626CEE30BD90}" sibTransId="{5F421620-4378-4F05-9692-E384EDF6ED2A}"/>
    <dgm:cxn modelId="{4F7B3914-5362-4309-8BDE-DD1C291B621B}" srcId="{311AFB76-A99F-48EB-BD96-EED764729C4C}" destId="{9D40613C-0C1A-4A98-917B-77C06E0CB0E2}" srcOrd="0" destOrd="0" parTransId="{D32E91AE-70D9-4C17-BFD0-6AA0D565D326}" sibTransId="{25A2308E-8D97-4B7D-A1BD-0D603C73887B}"/>
    <dgm:cxn modelId="{CDE8F68D-3A77-4942-9ADF-0D020E883261}" type="presOf" srcId="{F3693539-5427-493A-833A-A8087DC68BDA}" destId="{6B6C03B4-8BFE-404E-AA0C-3328CFD2E493}" srcOrd="0" destOrd="0" presId="urn:microsoft.com/office/officeart/2005/8/layout/hierarchy4"/>
    <dgm:cxn modelId="{28ACA14C-D3AF-4885-B159-0A2A5C5C8C70}" type="presOf" srcId="{9D40613C-0C1A-4A98-917B-77C06E0CB0E2}" destId="{BDA548A8-4503-4B6D-8B48-CCD3C6058AC7}" srcOrd="0" destOrd="0" presId="urn:microsoft.com/office/officeart/2005/8/layout/hierarchy4"/>
    <dgm:cxn modelId="{E43C19EE-3D58-4506-890D-703DA2C20D92}" srcId="{9D40613C-0C1A-4A98-917B-77C06E0CB0E2}" destId="{218D9CCF-91FA-4116-AB15-081C319FCE03}" srcOrd="0" destOrd="0" parTransId="{6025DA7B-A5D1-4D84-9C44-7C86A7F7C60F}" sibTransId="{5B81EDD2-84B0-4078-AA0B-ABC38B69BE1E}"/>
    <dgm:cxn modelId="{B2971C2D-4183-4786-84BE-2FBFAA3AA475}" type="presOf" srcId="{9A53E53D-9DDE-4FDC-92D9-52A3D1C34817}" destId="{6F437DC0-DC2D-4AA6-9502-61DF7FF4B2AC}" srcOrd="0" destOrd="0" presId="urn:microsoft.com/office/officeart/2005/8/layout/hierarchy4"/>
    <dgm:cxn modelId="{721466B2-54FC-4AF5-806B-4FEDBE9BAAE6}" type="presParOf" srcId="{6B6C03B4-8BFE-404E-AA0C-3328CFD2E493}" destId="{A1E5EA30-E458-4A3F-8326-4F0923CA7DEA}" srcOrd="0" destOrd="0" presId="urn:microsoft.com/office/officeart/2005/8/layout/hierarchy4"/>
    <dgm:cxn modelId="{8138680C-A2EF-4908-B17A-800FAE1CD7F9}" type="presParOf" srcId="{A1E5EA30-E458-4A3F-8326-4F0923CA7DEA}" destId="{EA9C45F7-9552-43D8-855A-6691C74CEFEA}" srcOrd="0" destOrd="0" presId="urn:microsoft.com/office/officeart/2005/8/layout/hierarchy4"/>
    <dgm:cxn modelId="{0A4F3352-E6A1-4921-B701-BFADBF9D62D5}" type="presParOf" srcId="{A1E5EA30-E458-4A3F-8326-4F0923CA7DEA}" destId="{35F562AD-9E86-4A63-87B1-424599B2CD81}" srcOrd="1" destOrd="0" presId="urn:microsoft.com/office/officeart/2005/8/layout/hierarchy4"/>
    <dgm:cxn modelId="{84E9CA38-CA9B-4B0F-BFD0-678CF54AB136}" type="presParOf" srcId="{A1E5EA30-E458-4A3F-8326-4F0923CA7DEA}" destId="{F4E2D656-01A3-4F12-807D-2DE494A4CE69}" srcOrd="2" destOrd="0" presId="urn:microsoft.com/office/officeart/2005/8/layout/hierarchy4"/>
    <dgm:cxn modelId="{5E7BC4E5-235E-406B-B788-DDA95CFE2066}" type="presParOf" srcId="{F4E2D656-01A3-4F12-807D-2DE494A4CE69}" destId="{E22C1911-9DC5-4C0E-B9B4-36D7FDA5DD75}" srcOrd="0" destOrd="0" presId="urn:microsoft.com/office/officeart/2005/8/layout/hierarchy4"/>
    <dgm:cxn modelId="{B301B892-B1CD-4670-BADB-A90FAA3C1A75}" type="presParOf" srcId="{E22C1911-9DC5-4C0E-B9B4-36D7FDA5DD75}" destId="{A2B4BBF6-9523-4807-8AE2-A6635709733D}" srcOrd="0" destOrd="0" presId="urn:microsoft.com/office/officeart/2005/8/layout/hierarchy4"/>
    <dgm:cxn modelId="{C3A33516-5B97-42EF-864A-827BF97FD141}" type="presParOf" srcId="{E22C1911-9DC5-4C0E-B9B4-36D7FDA5DD75}" destId="{C9F757CE-1907-400C-AC07-BE286384EEF9}" srcOrd="1" destOrd="0" presId="urn:microsoft.com/office/officeart/2005/8/layout/hierarchy4"/>
    <dgm:cxn modelId="{122051E3-C8A0-4CCC-A1BE-0DB5A7D2110A}" type="presParOf" srcId="{E22C1911-9DC5-4C0E-B9B4-36D7FDA5DD75}" destId="{B3B688D9-D625-46FA-9670-DC6BE9B54DAC}" srcOrd="2" destOrd="0" presId="urn:microsoft.com/office/officeart/2005/8/layout/hierarchy4"/>
    <dgm:cxn modelId="{C3060D38-3371-438A-96B8-BC9D6D87F17E}" type="presParOf" srcId="{B3B688D9-D625-46FA-9670-DC6BE9B54DAC}" destId="{D80D7C86-AD9F-4C71-B924-B9B0FD8A0ECA}" srcOrd="0" destOrd="0" presId="urn:microsoft.com/office/officeart/2005/8/layout/hierarchy4"/>
    <dgm:cxn modelId="{2D9811FA-4FDA-48CF-A507-6A3906D4C626}" type="presParOf" srcId="{D80D7C86-AD9F-4C71-B924-B9B0FD8A0ECA}" destId="{CB8B6882-3584-4E42-B175-DAAFD57E1252}" srcOrd="0" destOrd="0" presId="urn:microsoft.com/office/officeart/2005/8/layout/hierarchy4"/>
    <dgm:cxn modelId="{697E697A-4BE5-4408-92F8-2E71026F4A95}" type="presParOf" srcId="{D80D7C86-AD9F-4C71-B924-B9B0FD8A0ECA}" destId="{1F6B27DF-3C9E-4637-B4DA-18FDD15C7D91}" srcOrd="1" destOrd="0" presId="urn:microsoft.com/office/officeart/2005/8/layout/hierarchy4"/>
    <dgm:cxn modelId="{A0B1E77A-A6D9-48BF-8AC9-D388B12E7A68}" type="presParOf" srcId="{D80D7C86-AD9F-4C71-B924-B9B0FD8A0ECA}" destId="{9D3B393E-D227-403A-8BE2-41BAFC18089A}" srcOrd="2" destOrd="0" presId="urn:microsoft.com/office/officeart/2005/8/layout/hierarchy4"/>
    <dgm:cxn modelId="{C829BFFF-1498-4FAD-A1E6-AD7FE521E759}" type="presParOf" srcId="{9D3B393E-D227-403A-8BE2-41BAFC18089A}" destId="{BB9C78A4-DE87-49F5-A5BC-3048C3EABF96}" srcOrd="0" destOrd="0" presId="urn:microsoft.com/office/officeart/2005/8/layout/hierarchy4"/>
    <dgm:cxn modelId="{C3D5231D-F895-4226-A652-53A98A443AB1}" type="presParOf" srcId="{BB9C78A4-DE87-49F5-A5BC-3048C3EABF96}" destId="{BDA548A8-4503-4B6D-8B48-CCD3C6058AC7}" srcOrd="0" destOrd="0" presId="urn:microsoft.com/office/officeart/2005/8/layout/hierarchy4"/>
    <dgm:cxn modelId="{A3035943-EC56-4569-959A-F2EF035FC9A0}" type="presParOf" srcId="{BB9C78A4-DE87-49F5-A5BC-3048C3EABF96}" destId="{BE49E0D1-32BF-4FE9-B1DD-A35E1C1A3CC1}" srcOrd="1" destOrd="0" presId="urn:microsoft.com/office/officeart/2005/8/layout/hierarchy4"/>
    <dgm:cxn modelId="{AEEA66F0-FF87-4BF7-95BB-8957FD2044BA}" type="presParOf" srcId="{BB9C78A4-DE87-49F5-A5BC-3048C3EABF96}" destId="{635D89E8-E3DF-4A1F-AF76-1E79FDCA1BAA}" srcOrd="2" destOrd="0" presId="urn:microsoft.com/office/officeart/2005/8/layout/hierarchy4"/>
    <dgm:cxn modelId="{EEB397C9-56D7-4732-8687-83A192F33B18}" type="presParOf" srcId="{635D89E8-E3DF-4A1F-AF76-1E79FDCA1BAA}" destId="{BDCEAFEB-C48A-4A71-906C-3135E963982D}" srcOrd="0" destOrd="0" presId="urn:microsoft.com/office/officeart/2005/8/layout/hierarchy4"/>
    <dgm:cxn modelId="{B64F0AD4-F665-4C25-8E9B-5B2D4F4B1C61}" type="presParOf" srcId="{BDCEAFEB-C48A-4A71-906C-3135E963982D}" destId="{7719A7E2-3103-4C80-BFD9-2C528CCBB18D}" srcOrd="0" destOrd="0" presId="urn:microsoft.com/office/officeart/2005/8/layout/hierarchy4"/>
    <dgm:cxn modelId="{476E9D1B-CC48-43EF-928D-0CBFBF3A5F03}" type="presParOf" srcId="{BDCEAFEB-C48A-4A71-906C-3135E963982D}" destId="{27A7067B-4E9E-4C41-85F1-76DB8F2743B4}" srcOrd="1" destOrd="0" presId="urn:microsoft.com/office/officeart/2005/8/layout/hierarchy4"/>
    <dgm:cxn modelId="{6FA261D6-CA16-474A-8491-81F3EDAC268B}" type="presParOf" srcId="{BDCEAFEB-C48A-4A71-906C-3135E963982D}" destId="{18327C9C-7B58-4539-8600-E0B6595FEDC4}" srcOrd="2" destOrd="0" presId="urn:microsoft.com/office/officeart/2005/8/layout/hierarchy4"/>
    <dgm:cxn modelId="{2FD36BA9-93DB-415D-8D97-BD25C88CAC50}" type="presParOf" srcId="{18327C9C-7B58-4539-8600-E0B6595FEDC4}" destId="{21EB0B81-2577-48DA-9B34-C630F52900D9}" srcOrd="0" destOrd="0" presId="urn:microsoft.com/office/officeart/2005/8/layout/hierarchy4"/>
    <dgm:cxn modelId="{196CB8A0-02F0-470B-9931-F411383A7F68}" type="presParOf" srcId="{21EB0B81-2577-48DA-9B34-C630F52900D9}" destId="{27C9A979-2BC4-4723-9881-B2092D5E40E6}" srcOrd="0" destOrd="0" presId="urn:microsoft.com/office/officeart/2005/8/layout/hierarchy4"/>
    <dgm:cxn modelId="{42B8F813-3FDD-40E8-8DF7-2F9EB9EED83D}" type="presParOf" srcId="{21EB0B81-2577-48DA-9B34-C630F52900D9}" destId="{C44485A7-820F-4DCE-8495-9E7CADEAF858}" srcOrd="1" destOrd="0" presId="urn:microsoft.com/office/officeart/2005/8/layout/hierarchy4"/>
    <dgm:cxn modelId="{A2E63E84-911F-46F8-ACC9-0CF4DF2D8722}" type="presParOf" srcId="{21EB0B81-2577-48DA-9B34-C630F52900D9}" destId="{A0F76C2A-0282-433A-832B-A5DD24438FEE}" srcOrd="2" destOrd="0" presId="urn:microsoft.com/office/officeart/2005/8/layout/hierarchy4"/>
    <dgm:cxn modelId="{8ADF173E-16CF-45FA-B87C-447FC86FCB3C}" type="presParOf" srcId="{A0F76C2A-0282-433A-832B-A5DD24438FEE}" destId="{7A41A0E7-76FB-4EB8-896E-AEDB415842A4}" srcOrd="0" destOrd="0" presId="urn:microsoft.com/office/officeart/2005/8/layout/hierarchy4"/>
    <dgm:cxn modelId="{79A5BD58-9265-4452-8405-F281FE1127FA}" type="presParOf" srcId="{7A41A0E7-76FB-4EB8-896E-AEDB415842A4}" destId="{30FB6146-33F8-4D8C-BA10-F97A5A4B6410}" srcOrd="0" destOrd="0" presId="urn:microsoft.com/office/officeart/2005/8/layout/hierarchy4"/>
    <dgm:cxn modelId="{CC2FCD0D-21BF-4F0E-AC1C-347544A713B1}" type="presParOf" srcId="{7A41A0E7-76FB-4EB8-896E-AEDB415842A4}" destId="{956ADA35-FC52-4524-AEE3-4DB65401EE12}" srcOrd="1" destOrd="0" presId="urn:microsoft.com/office/officeart/2005/8/layout/hierarchy4"/>
    <dgm:cxn modelId="{DAD074FE-F053-4DBE-B64F-55B353220DDF}" type="presParOf" srcId="{7A41A0E7-76FB-4EB8-896E-AEDB415842A4}" destId="{87CDDC22-EAF9-41BF-AAC1-B6B03E0F2591}" srcOrd="2" destOrd="0" presId="urn:microsoft.com/office/officeart/2005/8/layout/hierarchy4"/>
    <dgm:cxn modelId="{BAAB3040-6E23-4752-B1DB-419445DE1D22}" type="presParOf" srcId="{87CDDC22-EAF9-41BF-AAC1-B6B03E0F2591}" destId="{1E5D995A-CD60-4C65-92F7-179BB4F8862E}" srcOrd="0" destOrd="0" presId="urn:microsoft.com/office/officeart/2005/8/layout/hierarchy4"/>
    <dgm:cxn modelId="{F0516DA4-6B55-4AE6-B6C1-5A64302DBE44}" type="presParOf" srcId="{1E5D995A-CD60-4C65-92F7-179BB4F8862E}" destId="{D99FBCFF-92EF-4063-9673-3B2D00FF4DB3}" srcOrd="0" destOrd="0" presId="urn:microsoft.com/office/officeart/2005/8/layout/hierarchy4"/>
    <dgm:cxn modelId="{544D129B-F694-4334-A34B-79D8073AC62A}" type="presParOf" srcId="{1E5D995A-CD60-4C65-92F7-179BB4F8862E}" destId="{C12B5ACD-9BAA-43E0-A0CF-EA42DC857ABA}" srcOrd="1" destOrd="0" presId="urn:microsoft.com/office/officeart/2005/8/layout/hierarchy4"/>
    <dgm:cxn modelId="{312B245D-BFC2-4E14-A945-B7D44EAADBDB}" type="presParOf" srcId="{6B6C03B4-8BFE-404E-AA0C-3328CFD2E493}" destId="{8E471914-8219-495E-A0DF-4AE36F4CDBB7}" srcOrd="1" destOrd="0" presId="urn:microsoft.com/office/officeart/2005/8/layout/hierarchy4"/>
    <dgm:cxn modelId="{C2C05CEE-9129-4BE4-947C-E3B2DF5C9B01}" type="presParOf" srcId="{6B6C03B4-8BFE-404E-AA0C-3328CFD2E493}" destId="{D07A684A-3CBB-4FB4-8920-3BD202B5496E}" srcOrd="2" destOrd="0" presId="urn:microsoft.com/office/officeart/2005/8/layout/hierarchy4"/>
    <dgm:cxn modelId="{A847EBB9-865F-4E6B-A20B-A5F702B556D4}" type="presParOf" srcId="{D07A684A-3CBB-4FB4-8920-3BD202B5496E}" destId="{3A37FF6F-3484-41F7-919E-31E4A2516800}" srcOrd="0" destOrd="0" presId="urn:microsoft.com/office/officeart/2005/8/layout/hierarchy4"/>
    <dgm:cxn modelId="{432B04D2-FAE9-4BB6-8FA5-290B8A31868D}" type="presParOf" srcId="{D07A684A-3CBB-4FB4-8920-3BD202B5496E}" destId="{2B224108-9B75-477A-ABA2-E8DE384D51A3}" srcOrd="1" destOrd="0" presId="urn:microsoft.com/office/officeart/2005/8/layout/hierarchy4"/>
    <dgm:cxn modelId="{D6069FAB-41D1-4D41-8132-E06F033AA3F4}" type="presParOf" srcId="{D07A684A-3CBB-4FB4-8920-3BD202B5496E}" destId="{C10D05CA-C0A3-46A2-AB03-C3D48965B408}" srcOrd="2" destOrd="0" presId="urn:microsoft.com/office/officeart/2005/8/layout/hierarchy4"/>
    <dgm:cxn modelId="{40715946-0407-43C4-ACEE-237DE6215B32}" type="presParOf" srcId="{C10D05CA-C0A3-46A2-AB03-C3D48965B408}" destId="{292B6451-106E-47E2-9C89-9A71B06E7A62}" srcOrd="0" destOrd="0" presId="urn:microsoft.com/office/officeart/2005/8/layout/hierarchy4"/>
    <dgm:cxn modelId="{2E7C8A23-2612-4E04-9C4C-E2316B20BF8C}" type="presParOf" srcId="{292B6451-106E-47E2-9C89-9A71B06E7A62}" destId="{0F3FB311-DD6E-4AD3-971A-58ADD7D354D9}" srcOrd="0" destOrd="0" presId="urn:microsoft.com/office/officeart/2005/8/layout/hierarchy4"/>
    <dgm:cxn modelId="{CF57E4E5-AD82-4738-A1C3-7E6803634BFE}" type="presParOf" srcId="{292B6451-106E-47E2-9C89-9A71B06E7A62}" destId="{4943E356-11DF-4FE8-A072-CA31DE612B76}" srcOrd="1" destOrd="0" presId="urn:microsoft.com/office/officeart/2005/8/layout/hierarchy4"/>
    <dgm:cxn modelId="{86A0789B-66EE-4DE1-B897-3578ED46497F}" type="presParOf" srcId="{292B6451-106E-47E2-9C89-9A71B06E7A62}" destId="{F2A6292E-CF79-4C9A-B263-F9B3653CE02C}" srcOrd="2" destOrd="0" presId="urn:microsoft.com/office/officeart/2005/8/layout/hierarchy4"/>
    <dgm:cxn modelId="{C3CA4DF9-89AB-4325-9A15-699C9CC15E72}" type="presParOf" srcId="{F2A6292E-CF79-4C9A-B263-F9B3653CE02C}" destId="{673CE8BC-E815-45E6-A7B2-A118F4D605F7}" srcOrd="0" destOrd="0" presId="urn:microsoft.com/office/officeart/2005/8/layout/hierarchy4"/>
    <dgm:cxn modelId="{8B1BE62A-A0C4-471C-A9A8-9A45346284A3}" type="presParOf" srcId="{673CE8BC-E815-45E6-A7B2-A118F4D605F7}" destId="{3238BF1F-E04F-4B68-A511-795A8DB6394F}" srcOrd="0" destOrd="0" presId="urn:microsoft.com/office/officeart/2005/8/layout/hierarchy4"/>
    <dgm:cxn modelId="{48726186-D977-4AF2-8C57-34455234938C}" type="presParOf" srcId="{673CE8BC-E815-45E6-A7B2-A118F4D605F7}" destId="{15A28F07-E148-4486-8D3D-5EAAEBE2DB11}" srcOrd="1" destOrd="0" presId="urn:microsoft.com/office/officeart/2005/8/layout/hierarchy4"/>
    <dgm:cxn modelId="{2DAB49B0-11D4-46A0-98FB-8AA8FBE6F591}" type="presParOf" srcId="{673CE8BC-E815-45E6-A7B2-A118F4D605F7}" destId="{7A8E7C66-98E3-44B7-8D5B-1E4EE9A66B84}" srcOrd="2" destOrd="0" presId="urn:microsoft.com/office/officeart/2005/8/layout/hierarchy4"/>
    <dgm:cxn modelId="{731F58E3-20E5-4151-ACC3-92CC16E38A94}" type="presParOf" srcId="{7A8E7C66-98E3-44B7-8D5B-1E4EE9A66B84}" destId="{4F0D8DD2-39A5-4DA5-92F0-63F6F5E3F28C}" srcOrd="0" destOrd="0" presId="urn:microsoft.com/office/officeart/2005/8/layout/hierarchy4"/>
    <dgm:cxn modelId="{01E39609-6406-4D1A-9BA4-984B1B40335D}" type="presParOf" srcId="{4F0D8DD2-39A5-4DA5-92F0-63F6F5E3F28C}" destId="{6F437DC0-DC2D-4AA6-9502-61DF7FF4B2AC}" srcOrd="0" destOrd="0" presId="urn:microsoft.com/office/officeart/2005/8/layout/hierarchy4"/>
    <dgm:cxn modelId="{B1E57127-95E0-4486-A19F-8A8B5DB6EBB0}" type="presParOf" srcId="{4F0D8DD2-39A5-4DA5-92F0-63F6F5E3F28C}" destId="{12217A70-99FA-45F9-9C1A-C09218E2E5D0}" srcOrd="1" destOrd="0" presId="urn:microsoft.com/office/officeart/2005/8/layout/hierarchy4"/>
    <dgm:cxn modelId="{5FD9BCEC-80B6-4E6B-8D86-EFE5A59864B1}" type="presParOf" srcId="{4F0D8DD2-39A5-4DA5-92F0-63F6F5E3F28C}" destId="{38AADD6D-7C4F-4AE2-ADA0-AABA05014D88}" srcOrd="2" destOrd="0" presId="urn:microsoft.com/office/officeart/2005/8/layout/hierarchy4"/>
    <dgm:cxn modelId="{139EDE95-5053-4EFB-B179-BEA33CBAFC26}" type="presParOf" srcId="{38AADD6D-7C4F-4AE2-ADA0-AABA05014D88}" destId="{65BF7E99-A89B-40B0-8F0A-6F469B202801}" srcOrd="0" destOrd="0" presId="urn:microsoft.com/office/officeart/2005/8/layout/hierarchy4"/>
    <dgm:cxn modelId="{FC92833E-44A2-416D-AE8D-0BE5E7236031}" type="presParOf" srcId="{65BF7E99-A89B-40B0-8F0A-6F469B202801}" destId="{F8F7C6E6-644F-44E1-9577-795F55DE098C}" srcOrd="0" destOrd="0" presId="urn:microsoft.com/office/officeart/2005/8/layout/hierarchy4"/>
    <dgm:cxn modelId="{BE986721-BB4B-460C-AB9B-87BAEBE0D4F7}" type="presParOf" srcId="{65BF7E99-A89B-40B0-8F0A-6F469B202801}" destId="{C1AA57E9-8D79-48C6-93EA-332CFE5BAFA0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9C525-87A4-46DF-B023-F56A716EFC6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9B0A5-ECEE-47DC-BFF3-255C496C2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05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9B0A5-ECEE-47DC-BFF3-255C496C2C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191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84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59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35083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390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9951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0145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22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15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4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37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753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60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1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752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838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2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A8FD0E-05CA-4211-981F-6CCCCD2F30B9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19968CA-FE52-4565-B684-6AA6AF9AC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030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6.w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7.w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8.w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0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1.w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2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3.w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4.w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5.w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6.w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17.w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18.w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19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0.w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22.wmf"/><Relationship Id="rId5" Type="http://schemas.openxmlformats.org/officeDocument/2006/relationships/oleObject" Target="../embeddings/oleObject22.bin"/><Relationship Id="rId4" Type="http://schemas.openxmlformats.org/officeDocument/2006/relationships/image" Target="../media/image21.w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3.w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4.w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25.w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2:</a:t>
            </a:r>
            <a:br>
              <a:rPr lang="en-US" dirty="0" smtClean="0"/>
            </a:br>
            <a:r>
              <a:rPr lang="en-US" dirty="0" smtClean="0"/>
              <a:t>Application Layer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CS433 </a:t>
            </a:r>
            <a:r>
              <a:rPr lang="th-TH" sz="3600" dirty="0" smtClean="0"/>
              <a:t>เครือข่ายคอมพิวเตอร์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7840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การใช้งาน </a:t>
            </a:r>
            <a:r>
              <a:rPr lang="en-US" sz="5400" dirty="0" smtClean="0"/>
              <a:t>Socket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Socket </a:t>
            </a:r>
            <a:r>
              <a:rPr lang="th-TH" sz="3200" dirty="0" smtClean="0"/>
              <a:t>จะประกอบไปด้วย</a:t>
            </a:r>
            <a:r>
              <a:rPr lang="en-US" sz="3200" dirty="0"/>
              <a:t> </a:t>
            </a:r>
            <a:r>
              <a:rPr lang="en-US" sz="3200" dirty="0" smtClean="0"/>
              <a:t>IP </a:t>
            </a:r>
            <a:r>
              <a:rPr lang="th-TH" sz="3200" dirty="0" smtClean="0"/>
              <a:t>ของเครื่องและ </a:t>
            </a:r>
            <a:r>
              <a:rPr lang="en-US" sz="3200" dirty="0" smtClean="0"/>
              <a:t>Port</a:t>
            </a:r>
            <a:r>
              <a:rPr lang="th-TH" sz="3200" dirty="0" smtClean="0"/>
              <a:t> ของโปรแกรมที่ต้องการจะติดต่อ</a:t>
            </a:r>
          </a:p>
          <a:p>
            <a:r>
              <a:rPr lang="th-TH" sz="3200" dirty="0" smtClean="0"/>
              <a:t>ยกตัวอย่างเช่นส่งจดหมาย เราต้องมีที่อยู่ของผู้รับ </a:t>
            </a:r>
            <a:r>
              <a:rPr lang="en-US" sz="3200" dirty="0" smtClean="0"/>
              <a:t>(IP)</a:t>
            </a:r>
            <a:r>
              <a:rPr lang="th-TH" sz="3200" dirty="0" smtClean="0"/>
              <a:t> แล้วก็ต้องมีผู้รับ </a:t>
            </a:r>
            <a:r>
              <a:rPr lang="en-US" sz="3200" dirty="0" smtClean="0"/>
              <a:t>(Port)</a:t>
            </a:r>
          </a:p>
          <a:p>
            <a:r>
              <a:rPr lang="th-TH" sz="3200" dirty="0" smtClean="0"/>
              <a:t>หมายเลข </a:t>
            </a:r>
            <a:r>
              <a:rPr lang="en-US" sz="3200" dirty="0" smtClean="0"/>
              <a:t>Port </a:t>
            </a:r>
            <a:r>
              <a:rPr lang="th-TH" sz="3200" dirty="0" smtClean="0"/>
              <a:t>ที่ใช้งานกันทั่วหลายที่สุดคือ </a:t>
            </a:r>
            <a:r>
              <a:rPr lang="en-US" sz="3200" dirty="0" smtClean="0"/>
              <a:t>80 </a:t>
            </a:r>
            <a:r>
              <a:rPr lang="th-TH" sz="3200" dirty="0" smtClean="0"/>
              <a:t>นั่นก็คือ </a:t>
            </a:r>
            <a:r>
              <a:rPr lang="en-US" sz="3200" dirty="0" smtClean="0"/>
              <a:t>Http </a:t>
            </a:r>
            <a:r>
              <a:rPr lang="th-TH" sz="3200" dirty="0" smtClean="0"/>
              <a:t>หรือว่าเวปนั้นเอง</a:t>
            </a:r>
            <a:endParaRPr lang="th-TH" sz="30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8745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Application Layer and Transport Layer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เมื่อมีการใช้งาน </a:t>
            </a:r>
            <a:r>
              <a:rPr lang="en-US" sz="3200" dirty="0" smtClean="0"/>
              <a:t>Socket </a:t>
            </a:r>
            <a:r>
              <a:rPr lang="th-TH" sz="3200" dirty="0" smtClean="0"/>
              <a:t>เราจะต้องคำนึงว่าข้อมูลของเราที่ส่งไปนั้นสำคัญมากน้อยแค่ไหน หรือว่าต้องการความเร็วมากกว่าความแม่นยำ</a:t>
            </a:r>
          </a:p>
          <a:p>
            <a:r>
              <a:rPr lang="th-TH" sz="3200" dirty="0" smtClean="0"/>
              <a:t>หากข้อมูลเราสูญหายไม่ได้ แต่ความเร็วไม่สำคัญเท่า เราก็ต้องเลือกใช้ การส่งข้อมูลแบบ </a:t>
            </a:r>
            <a:r>
              <a:rPr lang="en-US" sz="3200" dirty="0" smtClean="0"/>
              <a:t>TCP</a:t>
            </a:r>
            <a:r>
              <a:rPr lang="th-TH" sz="3200" dirty="0" smtClean="0"/>
              <a:t> </a:t>
            </a:r>
            <a:r>
              <a:rPr lang="en-US" sz="3200" dirty="0" smtClean="0"/>
              <a:t>(Transmission Control Protocol)</a:t>
            </a:r>
          </a:p>
          <a:p>
            <a:r>
              <a:rPr lang="th-TH" sz="3200" dirty="0" smtClean="0"/>
              <a:t>แต่ถ้าข้อมูลเราต้องการความเร็ว สูญหายได้นิดหน่อย แต่ขอให้เร็วไว้ก่อน เราก็ต้องใช้ </a:t>
            </a:r>
            <a:r>
              <a:rPr lang="en-US" sz="3200" dirty="0" smtClean="0"/>
              <a:t>UDP (User Datagram Protocol)</a:t>
            </a:r>
            <a:endParaRPr lang="th-TH" sz="3200" dirty="0" smtClean="0"/>
          </a:p>
        </p:txBody>
      </p:sp>
    </p:spTree>
    <p:extLst>
      <p:ext uri="{BB962C8B-B14F-4D97-AF65-F5344CB8AC3E}">
        <p14:creationId xmlns:p14="http://schemas.microsoft.com/office/powerpoint/2010/main" val="18506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Transmission Control Protocol (TCP)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 smtClean="0"/>
              <a:t>Connection-Oriented</a:t>
            </a:r>
            <a:r>
              <a:rPr lang="en-US" sz="3200" dirty="0"/>
              <a:t> </a:t>
            </a:r>
            <a:r>
              <a:rPr lang="th-TH" sz="3200" dirty="0" smtClean="0"/>
              <a:t>ต้องทำการเชื่อมต่อก่อนจะเริ่มส่งข้อมูล</a:t>
            </a:r>
          </a:p>
          <a:p>
            <a:r>
              <a:rPr lang="th-TH" sz="3200" dirty="0" smtClean="0"/>
              <a:t>มีการใช้ </a:t>
            </a:r>
            <a:r>
              <a:rPr lang="en-US" sz="3200" dirty="0" smtClean="0"/>
              <a:t>Handshaking </a:t>
            </a:r>
            <a:r>
              <a:rPr lang="th-TH" sz="3200" dirty="0" smtClean="0"/>
              <a:t>ระหว่าง </a:t>
            </a:r>
            <a:r>
              <a:rPr lang="en-US" sz="3200" dirty="0" smtClean="0"/>
              <a:t>Client </a:t>
            </a:r>
            <a:r>
              <a:rPr lang="th-TH" sz="3200" dirty="0" smtClean="0"/>
              <a:t>และ </a:t>
            </a:r>
            <a:r>
              <a:rPr lang="en-US" sz="3200" dirty="0" smtClean="0"/>
              <a:t>Server</a:t>
            </a:r>
          </a:p>
          <a:p>
            <a:r>
              <a:rPr lang="th-TH" sz="3200" dirty="0" smtClean="0"/>
              <a:t>ถ้าการเชื่อมต่อระหว่างสอง </a:t>
            </a:r>
            <a:r>
              <a:rPr lang="en-US" sz="3200" dirty="0" smtClean="0"/>
              <a:t>Process </a:t>
            </a:r>
            <a:r>
              <a:rPr lang="th-TH" sz="3200" dirty="0" smtClean="0"/>
              <a:t>สำเร็จแล้วจะเกิด </a:t>
            </a:r>
            <a:r>
              <a:rPr lang="en-US" sz="3200" dirty="0" smtClean="0"/>
              <a:t>TCP Connection</a:t>
            </a:r>
          </a:p>
          <a:p>
            <a:r>
              <a:rPr lang="en-US" sz="3200" dirty="0" smtClean="0"/>
              <a:t>TCP </a:t>
            </a:r>
            <a:r>
              <a:rPr lang="th-TH" sz="3200" dirty="0" smtClean="0"/>
              <a:t>เป็น </a:t>
            </a:r>
            <a:r>
              <a:rPr lang="en-US" sz="3200" dirty="0" smtClean="0"/>
              <a:t>Full-Duplex </a:t>
            </a:r>
            <a:r>
              <a:rPr lang="th-TH" sz="3200" dirty="0" smtClean="0"/>
              <a:t>คือทั้งสอง </a:t>
            </a:r>
            <a:r>
              <a:rPr lang="en-US" sz="3200" dirty="0" smtClean="0"/>
              <a:t>Process </a:t>
            </a:r>
            <a:r>
              <a:rPr lang="th-TH" sz="3200" dirty="0" smtClean="0"/>
              <a:t>ส่งและรับได้พร้อมกันในเวลาเดียวกัน</a:t>
            </a:r>
            <a:endParaRPr lang="en-US" sz="3200" dirty="0" smtClean="0"/>
          </a:p>
          <a:p>
            <a:r>
              <a:rPr lang="en-US" sz="3200" dirty="0" smtClean="0"/>
              <a:t>TCP </a:t>
            </a:r>
            <a:r>
              <a:rPr lang="th-TH" sz="3200" dirty="0" smtClean="0"/>
              <a:t>เชื่อถือได้ ข้อมูลที่ผู้รับจะได้รับต้องครบถ้วน ไม่หาย ไม่ซ้ำ ไม่เสีย</a:t>
            </a:r>
            <a:endParaRPr lang="en-US" sz="3200" dirty="0" smtClean="0"/>
          </a:p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3999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User Datagram Protocol (UDP)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 smtClean="0"/>
              <a:t>Connectionless</a:t>
            </a:r>
            <a:endParaRPr lang="en-US" sz="3200" dirty="0"/>
          </a:p>
          <a:p>
            <a:r>
              <a:rPr lang="th-TH" sz="3200" dirty="0" smtClean="0"/>
              <a:t>ไม่มี </a:t>
            </a:r>
            <a:r>
              <a:rPr lang="en-US" sz="3200" dirty="0" smtClean="0"/>
              <a:t>Handshake </a:t>
            </a:r>
            <a:r>
              <a:rPr lang="th-TH" sz="3200" dirty="0" smtClean="0"/>
              <a:t>ได้ที่อยู่แล้วเริ่มส่งข้อมูลเลย</a:t>
            </a:r>
          </a:p>
          <a:p>
            <a:r>
              <a:rPr lang="th-TH" sz="3200" dirty="0" smtClean="0"/>
              <a:t>ไม่สนใจว่าผู้รับจะได้รับหรือไม่</a:t>
            </a:r>
          </a:p>
          <a:p>
            <a:r>
              <a:rPr lang="en-US" sz="3200" dirty="0" smtClean="0"/>
              <a:t>UDP </a:t>
            </a:r>
            <a:r>
              <a:rPr lang="th-TH" sz="3200" dirty="0" smtClean="0"/>
              <a:t>ไม่มีการการันตีว่าข้อมูลจะไปถึงปลายทางโดยไม่หาย ไม่เสีย และไม่จำเป็นที่ข้อมูลที่ส่งไปจะถึงเรียงตามลำดับ</a:t>
            </a:r>
          </a:p>
          <a:p>
            <a:r>
              <a:rPr lang="th-TH" sz="3200" dirty="0" smtClean="0"/>
              <a:t>ข้อดีคือ เร็วกว่า </a:t>
            </a:r>
            <a:r>
              <a:rPr lang="en-US" sz="3200" dirty="0" smtClean="0"/>
              <a:t>TCP </a:t>
            </a:r>
            <a:r>
              <a:rPr lang="th-TH" sz="3200" dirty="0" smtClean="0"/>
              <a:t>เหมาะสำหรับโปรแกรมที่ต้องการ</a:t>
            </a:r>
            <a:r>
              <a:rPr lang="en-US" sz="3200" dirty="0" smtClean="0"/>
              <a:t> Delay </a:t>
            </a:r>
            <a:r>
              <a:rPr lang="th-TH" sz="3200" dirty="0" smtClean="0"/>
              <a:t>น้อยๆ </a:t>
            </a:r>
            <a:r>
              <a:rPr lang="en-US" sz="3200" dirty="0" smtClean="0"/>
              <a:t>(Time-Sensitive Applications)</a:t>
            </a:r>
            <a:endParaRPr lang="th-TH" sz="3200" dirty="0" smtClean="0"/>
          </a:p>
          <a:p>
            <a:endParaRPr lang="th-TH" sz="3200" dirty="0" smtClean="0"/>
          </a:p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2871630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Applications on TCP, UDP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3582363"/>
              </p:ext>
            </p:extLst>
          </p:nvPr>
        </p:nvGraphicFramePr>
        <p:xfrm>
          <a:off x="2589212" y="1719026"/>
          <a:ext cx="9092598" cy="5138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3" name="Image" r:id="rId3" imgW="15682320" imgH="8863200" progId="Photoshop.Image.13">
                  <p:embed/>
                </p:oleObj>
              </mc:Choice>
              <mc:Fallback>
                <p:oleObj name="Image" r:id="rId3" imgW="15682320" imgH="8863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2" y="1719026"/>
                        <a:ext cx="9092598" cy="51389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8158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The Web, HTTP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HyperText</a:t>
            </a:r>
            <a:r>
              <a:rPr lang="en-US" sz="3200" dirty="0" smtClean="0"/>
              <a:t> Transfer Protocol</a:t>
            </a:r>
          </a:p>
          <a:p>
            <a:r>
              <a:rPr lang="th-TH" sz="3200" dirty="0" smtClean="0"/>
              <a:t>ใช้ </a:t>
            </a:r>
            <a:r>
              <a:rPr lang="en-US" sz="3200" dirty="0" smtClean="0"/>
              <a:t>Client/Server Model </a:t>
            </a:r>
            <a:r>
              <a:rPr lang="th-TH" sz="3200" dirty="0" smtClean="0"/>
              <a:t>และ </a:t>
            </a:r>
            <a:r>
              <a:rPr lang="en-US" sz="3200" dirty="0" smtClean="0"/>
              <a:t>TCP port 80</a:t>
            </a:r>
          </a:p>
          <a:p>
            <a:r>
              <a:rPr lang="en-US" sz="3200" dirty="0" smtClean="0"/>
              <a:t>Server </a:t>
            </a:r>
            <a:r>
              <a:rPr lang="th-TH" sz="3200" dirty="0" smtClean="0"/>
              <a:t>ก็คือ </a:t>
            </a:r>
            <a:r>
              <a:rPr lang="en-US" sz="3200" dirty="0" smtClean="0"/>
              <a:t>Web Server</a:t>
            </a:r>
            <a:r>
              <a:rPr lang="th-TH" sz="3200" dirty="0"/>
              <a:t> </a:t>
            </a:r>
            <a:r>
              <a:rPr lang="th-TH" sz="3200" dirty="0" smtClean="0"/>
              <a:t>เช่น </a:t>
            </a:r>
            <a:r>
              <a:rPr lang="en-US" sz="3200" dirty="0" smtClean="0"/>
              <a:t>Apache, IIS</a:t>
            </a:r>
            <a:endParaRPr lang="th-TH" sz="3200" dirty="0" smtClean="0"/>
          </a:p>
          <a:p>
            <a:r>
              <a:rPr lang="en-US" sz="3200" dirty="0" smtClean="0"/>
              <a:t>Client </a:t>
            </a:r>
            <a:r>
              <a:rPr lang="th-TH" sz="3200" dirty="0" smtClean="0"/>
              <a:t>ก็คือ </a:t>
            </a:r>
            <a:r>
              <a:rPr lang="en-US" sz="3200" dirty="0" smtClean="0"/>
              <a:t>Web Brower </a:t>
            </a:r>
            <a:r>
              <a:rPr lang="th-TH" sz="3200" dirty="0" smtClean="0"/>
              <a:t>เช่น </a:t>
            </a:r>
            <a:r>
              <a:rPr lang="en-US" sz="3200" dirty="0" smtClean="0"/>
              <a:t>IE, Firefox, Chrome</a:t>
            </a:r>
            <a:endParaRPr lang="th-TH" sz="3200" dirty="0" smtClean="0"/>
          </a:p>
          <a:p>
            <a:r>
              <a:rPr lang="th-TH" sz="3200" dirty="0" smtClean="0"/>
              <a:t>แลกเปลี่ยน </a:t>
            </a:r>
            <a:r>
              <a:rPr lang="en-US" sz="3200" dirty="0" smtClean="0"/>
              <a:t>HTTP Messages </a:t>
            </a:r>
            <a:r>
              <a:rPr lang="th-TH" sz="3200" dirty="0" smtClean="0"/>
              <a:t>กัน</a:t>
            </a:r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19781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Web Terminology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Web Page </a:t>
            </a:r>
            <a:r>
              <a:rPr lang="th-TH" sz="3200" dirty="0" smtClean="0"/>
              <a:t>หรือหน้าเวป ประกอบไปด้วย </a:t>
            </a:r>
            <a:r>
              <a:rPr lang="en-US" sz="3200" dirty="0" smtClean="0"/>
              <a:t>object </a:t>
            </a:r>
            <a:r>
              <a:rPr lang="th-TH" sz="3200" dirty="0" smtClean="0"/>
              <a:t>ต่างๆ</a:t>
            </a:r>
            <a:endParaRPr lang="en-US" sz="3200" dirty="0" smtClean="0"/>
          </a:p>
          <a:p>
            <a:r>
              <a:rPr lang="en-US" sz="3200" dirty="0" smtClean="0"/>
              <a:t>Object </a:t>
            </a:r>
            <a:r>
              <a:rPr lang="th-TH" sz="3200" dirty="0" smtClean="0"/>
              <a:t>ก็คือไฟล์ต่างๆ เช่น ไฟล์ </a:t>
            </a:r>
            <a:r>
              <a:rPr lang="en-US" sz="3200" dirty="0" smtClean="0"/>
              <a:t>.html, .jpg, .gif, </a:t>
            </a:r>
            <a:r>
              <a:rPr lang="th-TH" sz="3200" dirty="0" smtClean="0"/>
              <a:t>ฯลฯ</a:t>
            </a:r>
          </a:p>
          <a:p>
            <a:r>
              <a:rPr lang="en-US" sz="3200" dirty="0" smtClean="0"/>
              <a:t>Web Page </a:t>
            </a:r>
            <a:r>
              <a:rPr lang="th-TH" sz="3200" dirty="0" smtClean="0"/>
              <a:t>มีไฟล์ </a:t>
            </a:r>
            <a:r>
              <a:rPr lang="en-US" sz="3200" dirty="0" smtClean="0"/>
              <a:t>.html </a:t>
            </a:r>
            <a:r>
              <a:rPr lang="th-TH" sz="3200" dirty="0" smtClean="0"/>
              <a:t>หรือ</a:t>
            </a:r>
            <a:r>
              <a:rPr lang="en-US" sz="3200" dirty="0" smtClean="0"/>
              <a:t> .</a:t>
            </a:r>
            <a:r>
              <a:rPr lang="en-US" sz="3200" dirty="0" err="1" smtClean="0"/>
              <a:t>php</a:t>
            </a:r>
            <a:r>
              <a:rPr lang="en-US" sz="3200" dirty="0" smtClean="0"/>
              <a:t> </a:t>
            </a:r>
            <a:r>
              <a:rPr lang="th-TH" sz="3200" dirty="0" smtClean="0"/>
              <a:t>เป็นหลัก แล้วอ้างอิงถึง </a:t>
            </a:r>
            <a:r>
              <a:rPr lang="en-US" sz="3200" dirty="0" smtClean="0"/>
              <a:t>object</a:t>
            </a:r>
            <a:r>
              <a:rPr lang="th-TH" sz="3200" dirty="0" smtClean="0"/>
              <a:t> อื่นๆ</a:t>
            </a:r>
            <a:endParaRPr lang="en-US" sz="3200" dirty="0" smtClean="0"/>
          </a:p>
          <a:p>
            <a:pPr lvl="1"/>
            <a:r>
              <a:rPr lang="en-US" sz="3000" dirty="0"/>
              <a:t>http://csmju.jowave.com/index.php</a:t>
            </a:r>
          </a:p>
          <a:p>
            <a:pPr lvl="1"/>
            <a:r>
              <a:rPr lang="en-US" sz="3000" dirty="0" smtClean="0"/>
              <a:t>http</a:t>
            </a:r>
            <a:r>
              <a:rPr lang="en-US" sz="3000" dirty="0"/>
              <a:t>://csmju.jowave.com/images/cs.jpg</a:t>
            </a:r>
            <a:endParaRPr lang="th-TH" sz="3000" dirty="0"/>
          </a:p>
        </p:txBody>
      </p:sp>
    </p:spTree>
    <p:extLst>
      <p:ext uri="{BB962C8B-B14F-4D97-AF65-F5344CB8AC3E}">
        <p14:creationId xmlns:p14="http://schemas.microsoft.com/office/powerpoint/2010/main" val="3870886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err="1" smtClean="0"/>
              <a:t>HyperText</a:t>
            </a:r>
            <a:r>
              <a:rPr lang="en-US" sz="5400" dirty="0" smtClean="0"/>
              <a:t> Transfer Protocol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1130679"/>
              </p:ext>
            </p:extLst>
          </p:nvPr>
        </p:nvGraphicFramePr>
        <p:xfrm>
          <a:off x="3641835" y="2133600"/>
          <a:ext cx="6350055" cy="4550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4" name="Image" r:id="rId3" imgW="12279240" imgH="8799840" progId="Photoshop.Image.13">
                  <p:embed/>
                </p:oleObj>
              </mc:Choice>
              <mc:Fallback>
                <p:oleObj name="Image" r:id="rId3" imgW="12279240" imgH="8799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41835" y="2133600"/>
                        <a:ext cx="6350055" cy="4550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4175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</a:t>
            </a:r>
            <a:r>
              <a:rPr lang="th-TH" sz="5400" dirty="0" smtClean="0"/>
              <a:t>แบบไม่ถาวร</a:t>
            </a:r>
            <a:r>
              <a:rPr lang="en-US" sz="5400" dirty="0" smtClean="0"/>
              <a:t> (v1.0)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 smtClean="0"/>
              <a:t>Non-Persistent Connection</a:t>
            </a:r>
            <a:r>
              <a:rPr lang="th-TH" sz="3200" dirty="0" smtClean="0"/>
              <a:t> หรือ ไม่ถาวร ดาวน์โหลดไฟล์ได้ทีละไฟล์ต่อ </a:t>
            </a:r>
            <a:r>
              <a:rPr lang="en-US" sz="3200" dirty="0" smtClean="0"/>
              <a:t>1 Connection</a:t>
            </a:r>
          </a:p>
          <a:p>
            <a:r>
              <a:rPr lang="en-US" sz="3200" dirty="0" smtClean="0"/>
              <a:t>Client </a:t>
            </a:r>
            <a:r>
              <a:rPr lang="th-TH" sz="3200" dirty="0" smtClean="0"/>
              <a:t>สร้าง </a:t>
            </a:r>
            <a:r>
              <a:rPr lang="en-US" sz="3200" dirty="0" smtClean="0"/>
              <a:t>TCP Connection (Handshake) </a:t>
            </a:r>
            <a:r>
              <a:rPr lang="th-TH" sz="3200" dirty="0" smtClean="0"/>
              <a:t>กับ </a:t>
            </a:r>
            <a:r>
              <a:rPr lang="en-US" sz="3200" dirty="0" smtClean="0"/>
              <a:t>Server</a:t>
            </a:r>
            <a:endParaRPr lang="th-TH" sz="3200" dirty="0" smtClean="0"/>
          </a:p>
          <a:p>
            <a:r>
              <a:rPr lang="en-US" sz="3200" dirty="0" smtClean="0"/>
              <a:t>Client </a:t>
            </a:r>
            <a:r>
              <a:rPr lang="th-TH" sz="3200" dirty="0" smtClean="0"/>
              <a:t>ส่ง </a:t>
            </a:r>
            <a:r>
              <a:rPr lang="en-US" sz="3200" dirty="0" smtClean="0"/>
              <a:t>Request </a:t>
            </a:r>
            <a:r>
              <a:rPr lang="th-TH" sz="3200" dirty="0" smtClean="0"/>
              <a:t>ไปที่ </a:t>
            </a:r>
            <a:r>
              <a:rPr lang="en-US" sz="3200" dirty="0" smtClean="0"/>
              <a:t>Server</a:t>
            </a:r>
            <a:endParaRPr lang="th-TH" sz="3200" dirty="0" smtClean="0"/>
          </a:p>
          <a:p>
            <a:r>
              <a:rPr lang="en-US" sz="3200" dirty="0" smtClean="0"/>
              <a:t>Server </a:t>
            </a:r>
            <a:r>
              <a:rPr lang="th-TH" sz="3200" dirty="0" smtClean="0"/>
              <a:t>ส่งข้อมูลที่ </a:t>
            </a:r>
            <a:r>
              <a:rPr lang="en-US" sz="3200" dirty="0" smtClean="0"/>
              <a:t>Client </a:t>
            </a:r>
            <a:r>
              <a:rPr lang="th-TH" sz="3200" dirty="0" smtClean="0"/>
              <a:t>ต้องการให้</a:t>
            </a:r>
          </a:p>
          <a:p>
            <a:r>
              <a:rPr lang="th-TH" sz="3200" dirty="0" smtClean="0"/>
              <a:t>ปิด </a:t>
            </a:r>
            <a:r>
              <a:rPr lang="en-US" sz="3200" dirty="0" smtClean="0"/>
              <a:t>TCP Connection</a:t>
            </a:r>
          </a:p>
        </p:txBody>
      </p:sp>
    </p:spTree>
    <p:extLst>
      <p:ext uri="{BB962C8B-B14F-4D97-AF65-F5344CB8AC3E}">
        <p14:creationId xmlns:p14="http://schemas.microsoft.com/office/powerpoint/2010/main" val="1513218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v1.0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12468" y="2796627"/>
            <a:ext cx="3079532" cy="33834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Round-Trip-Time (RTT)</a:t>
            </a:r>
            <a:r>
              <a:rPr lang="th-TH" sz="2800" dirty="0" smtClean="0"/>
              <a:t> คือเวลาส่งข้อมูลไปกลับ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th-TH" sz="2800" dirty="0"/>
          </a:p>
          <a:p>
            <a:pPr marL="0" indent="0">
              <a:buNone/>
            </a:pPr>
            <a:r>
              <a:rPr lang="th-TH" sz="2800" dirty="0" smtClean="0"/>
              <a:t>ใช้เวลาอย่างน้อย</a:t>
            </a:r>
            <a:r>
              <a:rPr lang="en-US" sz="2800" dirty="0" smtClean="0"/>
              <a:t> 2 x RTT </a:t>
            </a:r>
            <a:r>
              <a:rPr lang="th-TH" sz="2800" dirty="0" smtClean="0"/>
              <a:t>เพื่อจะได้มา </a:t>
            </a:r>
            <a:r>
              <a:rPr lang="en-US" sz="2800" dirty="0" smtClean="0"/>
              <a:t>1 Object</a:t>
            </a:r>
            <a:endParaRPr lang="th-TH" sz="28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816353"/>
              </p:ext>
            </p:extLst>
          </p:nvPr>
        </p:nvGraphicFramePr>
        <p:xfrm>
          <a:off x="2589211" y="1689114"/>
          <a:ext cx="6523257" cy="51680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7" name="Image" r:id="rId3" imgW="11796480" imgH="9345960" progId="Photoshop.Image.13">
                  <p:embed/>
                </p:oleObj>
              </mc:Choice>
              <mc:Fallback>
                <p:oleObj name="Image" r:id="rId3" imgW="11796480" imgH="9345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1" y="1689114"/>
                        <a:ext cx="6523257" cy="51680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072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Application Layer</a:t>
            </a:r>
            <a:endParaRPr lang="en-US" sz="5400" dirty="0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2933989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739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HTTP </a:t>
            </a:r>
            <a:r>
              <a:rPr lang="th-TH" sz="5400" dirty="0"/>
              <a:t>แบบไม่ถาวร</a:t>
            </a:r>
            <a:r>
              <a:rPr lang="en-US" sz="5400" dirty="0"/>
              <a:t> (v1.0)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th-TH" sz="3200" dirty="0" smtClean="0"/>
              <a:t>ใช้ในยุคแรกๆ</a:t>
            </a:r>
          </a:p>
          <a:p>
            <a:r>
              <a:rPr lang="th-TH" sz="3200" dirty="0" smtClean="0"/>
              <a:t>ปัญหาคือ ถ้ามี </a:t>
            </a:r>
            <a:r>
              <a:rPr lang="en-US" sz="3200" dirty="0" smtClean="0"/>
              <a:t>object </a:t>
            </a:r>
            <a:r>
              <a:rPr lang="th-TH" sz="3200" dirty="0" smtClean="0"/>
              <a:t>หรือรูปภาพในเวปเยอะๆ จะเสียเวลากับการสร้าง </a:t>
            </a:r>
            <a:r>
              <a:rPr lang="en-US" sz="3200" dirty="0" smtClean="0"/>
              <a:t>TCP Connection </a:t>
            </a:r>
            <a:r>
              <a:rPr lang="th-TH" sz="3200" dirty="0" smtClean="0"/>
              <a:t>เยอะตามจำนวน </a:t>
            </a:r>
            <a:r>
              <a:rPr lang="en-US" sz="3200" dirty="0" smtClean="0"/>
              <a:t>object</a:t>
            </a:r>
          </a:p>
          <a:p>
            <a:r>
              <a:rPr lang="th-TH" sz="3200" dirty="0" smtClean="0"/>
              <a:t>ถ้าในหน้าเวปมี </a:t>
            </a:r>
            <a:r>
              <a:rPr lang="en-US" sz="3200" dirty="0"/>
              <a:t>5</a:t>
            </a:r>
            <a:r>
              <a:rPr lang="en-US" sz="3200" dirty="0" smtClean="0"/>
              <a:t> </a:t>
            </a:r>
            <a:r>
              <a:rPr lang="th-TH" sz="3200" dirty="0" smtClean="0"/>
              <a:t>รูปภาพในหน้าเวปนั้นเราจะต้องสร้าง </a:t>
            </a:r>
            <a:r>
              <a:rPr lang="en-US" sz="3200" dirty="0" smtClean="0"/>
              <a:t>TCP Connection </a:t>
            </a:r>
            <a:r>
              <a:rPr lang="th-TH" sz="3200" dirty="0" smtClean="0"/>
              <a:t>ทั้งหมด</a:t>
            </a:r>
            <a:r>
              <a:rPr lang="en-US" sz="3200" dirty="0" smtClean="0"/>
              <a:t> 6 Connection (1 </a:t>
            </a:r>
            <a:r>
              <a:rPr lang="th-TH" sz="3200" dirty="0" smtClean="0"/>
              <a:t>หน้าเวป </a:t>
            </a:r>
            <a:r>
              <a:rPr lang="en-US" sz="3200" dirty="0" smtClean="0"/>
              <a:t>+ 5 </a:t>
            </a:r>
            <a:r>
              <a:rPr lang="th-TH" sz="3200" dirty="0" smtClean="0"/>
              <a:t>รูปภาพ</a:t>
            </a:r>
            <a:r>
              <a:rPr lang="en-US" sz="3200" dirty="0" smtClean="0"/>
              <a:t>)</a:t>
            </a:r>
            <a:endParaRPr lang="th-TH" sz="3200" dirty="0" smtClean="0"/>
          </a:p>
          <a:p>
            <a:r>
              <a:rPr lang="th-TH" sz="3200" dirty="0" smtClean="0"/>
              <a:t>การสร้าง </a:t>
            </a:r>
            <a:r>
              <a:rPr lang="en-US" sz="3200" dirty="0" smtClean="0"/>
              <a:t>TCP Connection </a:t>
            </a:r>
            <a:r>
              <a:rPr lang="th-TH" sz="3200" dirty="0" smtClean="0"/>
              <a:t>นั้นจะต้องใช้เวลา </a:t>
            </a:r>
            <a:r>
              <a:rPr lang="en-US" sz="3200" dirty="0" smtClean="0"/>
              <a:t>RTT</a:t>
            </a:r>
            <a:r>
              <a:rPr lang="th-TH" sz="3200" dirty="0" smtClean="0"/>
              <a:t> ต่อการสร้างครั้งนึง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56709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</a:t>
            </a:r>
            <a:r>
              <a:rPr lang="th-TH" sz="5400" dirty="0" smtClean="0"/>
              <a:t>แบบถาวร</a:t>
            </a:r>
            <a:r>
              <a:rPr lang="en-US" sz="5400" dirty="0" smtClean="0"/>
              <a:t>(</a:t>
            </a:r>
            <a:r>
              <a:rPr lang="th-TH" sz="5400" dirty="0" smtClean="0"/>
              <a:t>กว่า</a:t>
            </a:r>
            <a:r>
              <a:rPr lang="en-US" sz="5400" dirty="0" smtClean="0"/>
              <a:t>) v1.1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TCP Connection </a:t>
            </a:r>
            <a:r>
              <a:rPr lang="th-TH" sz="3200" dirty="0" smtClean="0"/>
              <a:t>เดียว สามารถส่ง </a:t>
            </a:r>
            <a:r>
              <a:rPr lang="en-US" sz="3200" dirty="0" smtClean="0"/>
              <a:t>Object </a:t>
            </a:r>
            <a:r>
              <a:rPr lang="th-TH" sz="3200" dirty="0" smtClean="0"/>
              <a:t>ได้หลายอัน</a:t>
            </a:r>
            <a:endParaRPr lang="en-US" sz="3200" dirty="0" smtClean="0"/>
          </a:p>
          <a:p>
            <a:r>
              <a:rPr lang="th-TH" sz="3200" dirty="0" smtClean="0"/>
              <a:t>บางที่ </a:t>
            </a:r>
            <a:r>
              <a:rPr lang="en-US" sz="3200" dirty="0" smtClean="0"/>
              <a:t>TCP Connection </a:t>
            </a:r>
            <a:r>
              <a:rPr lang="th-TH" sz="3200" dirty="0" smtClean="0"/>
              <a:t>อาจจะถูกเปิดทิ้งไว้ ถึงแม้ </a:t>
            </a:r>
            <a:r>
              <a:rPr lang="en-US" sz="3200" dirty="0" smtClean="0"/>
              <a:t>Client </a:t>
            </a:r>
            <a:r>
              <a:rPr lang="th-TH" sz="3200" dirty="0" smtClean="0"/>
              <a:t>ได้รับข้อมูลทั้งหมดที่ต้องการแล้วก็ตาม แต่จะถูกตัดไปเองถ้าไม่ได้งานเป็นช่วงเวลาหนึ่ง </a:t>
            </a:r>
            <a:r>
              <a:rPr lang="en-US" sz="3200" dirty="0" smtClean="0"/>
              <a:t>(Timeout Interval)</a:t>
            </a:r>
            <a:endParaRPr lang="th-TH" sz="3200" dirty="0" smtClean="0"/>
          </a:p>
          <a:p>
            <a:r>
              <a:rPr lang="en-US" sz="3200" dirty="0" smtClean="0"/>
              <a:t>Server </a:t>
            </a:r>
            <a:r>
              <a:rPr lang="th-TH" sz="3200" dirty="0" smtClean="0"/>
              <a:t>จะต้องออกแบบมาให้รองรับการเชื่อมต่อจากหลายๆ </a:t>
            </a:r>
            <a:r>
              <a:rPr lang="en-US" sz="3200" dirty="0" smtClean="0"/>
              <a:t>Client </a:t>
            </a:r>
            <a:r>
              <a:rPr lang="th-TH" sz="3200" dirty="0" smtClean="0"/>
              <a:t>ได้ในเวลาเดียวกัน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307678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Message Format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HTTP Request Message</a:t>
            </a:r>
          </a:p>
          <a:p>
            <a:r>
              <a:rPr lang="en-US" sz="3200" dirty="0" smtClean="0"/>
              <a:t>HTTP Response Message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885470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Request Message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ตัวอย่างข้อความ </a:t>
            </a:r>
            <a:r>
              <a:rPr lang="en-US" sz="3200" dirty="0" smtClean="0"/>
              <a:t>HTTP </a:t>
            </a:r>
            <a:r>
              <a:rPr lang="th-TH" sz="3200" dirty="0" smtClean="0"/>
              <a:t>ที่</a:t>
            </a:r>
            <a:r>
              <a:rPr lang="en-US" sz="3200" dirty="0" smtClean="0"/>
              <a:t> Client </a:t>
            </a:r>
            <a:r>
              <a:rPr lang="th-TH" sz="3200" dirty="0" smtClean="0"/>
              <a:t>ใช้ในการร้องขอหน้าเวปจาก </a:t>
            </a:r>
            <a:r>
              <a:rPr lang="en-US" sz="3200" dirty="0" smtClean="0"/>
              <a:t>www.someschool.edu</a:t>
            </a:r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6832364"/>
              </p:ext>
            </p:extLst>
          </p:nvPr>
        </p:nvGraphicFramePr>
        <p:xfrm>
          <a:off x="2589212" y="3383922"/>
          <a:ext cx="7732713" cy="252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5" name="Image" r:id="rId3" imgW="7733160" imgH="2526840" progId="Photoshop.Image.13">
                  <p:embed/>
                </p:oleObj>
              </mc:Choice>
              <mc:Fallback>
                <p:oleObj name="Image" r:id="rId3" imgW="7733160" imgH="2526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2" y="3383922"/>
                        <a:ext cx="7732713" cy="252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88933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Request Message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h-TH" sz="3200" dirty="0" smtClean="0"/>
              <a:t>เป็นตัวอักษร </a:t>
            </a:r>
            <a:r>
              <a:rPr lang="en-US" sz="3200" dirty="0" smtClean="0"/>
              <a:t>ASCII </a:t>
            </a:r>
            <a:r>
              <a:rPr lang="th-TH" sz="3200" dirty="0" smtClean="0"/>
              <a:t>ธรรมดา</a:t>
            </a:r>
            <a:endParaRPr lang="en-US" sz="3200" dirty="0" smtClean="0"/>
          </a:p>
          <a:p>
            <a:r>
              <a:rPr lang="th-TH" sz="3200" dirty="0" smtClean="0"/>
              <a:t>บรรทัดแรกเรียกว่า </a:t>
            </a:r>
            <a:r>
              <a:rPr lang="en-US" sz="3200" dirty="0" smtClean="0"/>
              <a:t>Request Line </a:t>
            </a:r>
            <a:r>
              <a:rPr lang="th-TH" sz="3200" dirty="0" smtClean="0"/>
              <a:t>และที่เหลือคือ </a:t>
            </a:r>
            <a:r>
              <a:rPr lang="en-US" sz="3200" dirty="0" smtClean="0"/>
              <a:t>Header Lines</a:t>
            </a:r>
          </a:p>
          <a:p>
            <a:r>
              <a:rPr lang="en-US" sz="3200" dirty="0" smtClean="0"/>
              <a:t>Request Line </a:t>
            </a:r>
            <a:r>
              <a:rPr lang="th-TH" sz="3200" dirty="0" smtClean="0"/>
              <a:t>มี </a:t>
            </a:r>
            <a:r>
              <a:rPr lang="en-US" sz="3200" dirty="0" smtClean="0"/>
              <a:t>3 </a:t>
            </a:r>
            <a:r>
              <a:rPr lang="th-TH" sz="3200" dirty="0" smtClean="0"/>
              <a:t>ส่วน ส่วนคำสั่ง</a:t>
            </a:r>
            <a:r>
              <a:rPr lang="en-US" sz="3200" dirty="0" smtClean="0"/>
              <a:t>, </a:t>
            </a:r>
            <a:r>
              <a:rPr lang="th-TH" sz="3200" dirty="0" smtClean="0"/>
              <a:t>ส่วน </a:t>
            </a:r>
            <a:r>
              <a:rPr lang="en-US" sz="3200" dirty="0" smtClean="0"/>
              <a:t>URL, </a:t>
            </a:r>
            <a:r>
              <a:rPr lang="th-TH" sz="3200" dirty="0" smtClean="0"/>
              <a:t>และส่วนเวอร์ชั่น ซึ่งเป็นตัวบอกว่า </a:t>
            </a:r>
            <a:r>
              <a:rPr lang="en-US" sz="3200" dirty="0" smtClean="0"/>
              <a:t>Client </a:t>
            </a:r>
            <a:r>
              <a:rPr lang="th-TH" sz="3200" dirty="0" smtClean="0"/>
              <a:t>ต้องการ </a:t>
            </a:r>
            <a:r>
              <a:rPr lang="en-US" sz="3200" dirty="0" smtClean="0"/>
              <a:t>Object </a:t>
            </a:r>
            <a:r>
              <a:rPr lang="th-TH" sz="3200" dirty="0" smtClean="0"/>
              <a:t>อะไร</a:t>
            </a:r>
          </a:p>
          <a:p>
            <a:r>
              <a:rPr lang="en-US" sz="3200" dirty="0" smtClean="0"/>
              <a:t>Header Lines </a:t>
            </a:r>
            <a:r>
              <a:rPr lang="th-TH" sz="3200" dirty="0" smtClean="0"/>
              <a:t>เป็นการบอกรายละเอียดของ </a:t>
            </a:r>
            <a:r>
              <a:rPr lang="en-US" sz="3200" dirty="0" smtClean="0"/>
              <a:t>URL </a:t>
            </a:r>
            <a:r>
              <a:rPr lang="th-TH" sz="3200" dirty="0" smtClean="0"/>
              <a:t>ที่ </a:t>
            </a:r>
            <a:r>
              <a:rPr lang="en-US" sz="3200" dirty="0" smtClean="0"/>
              <a:t>Client </a:t>
            </a:r>
            <a:r>
              <a:rPr lang="th-TH" sz="3200" dirty="0" smtClean="0"/>
              <a:t>ต้องการ</a:t>
            </a:r>
          </a:p>
        </p:txBody>
      </p:sp>
    </p:spTree>
    <p:extLst>
      <p:ext uri="{BB962C8B-B14F-4D97-AF65-F5344CB8AC3E}">
        <p14:creationId xmlns:p14="http://schemas.microsoft.com/office/powerpoint/2010/main" val="3903778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Request Format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6476582"/>
              </p:ext>
            </p:extLst>
          </p:nvPr>
        </p:nvGraphicFramePr>
        <p:xfrm>
          <a:off x="2589212" y="1609725"/>
          <a:ext cx="8696325" cy="5248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9" name="Image" r:id="rId3" imgW="11593440" imgH="6996600" progId="Photoshop.Image.13">
                  <p:embed/>
                </p:oleObj>
              </mc:Choice>
              <mc:Fallback>
                <p:oleObj name="Image" r:id="rId3" imgW="11593440" imgH="6996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2" y="1609725"/>
                        <a:ext cx="8696325" cy="5248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72506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User Agent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เป็นโปรแกรมที่ช่วยทำให้ผู้ใช้สามารถใช้งานโปรโตคอลได้อย่างง่ายขึ้น</a:t>
            </a:r>
          </a:p>
          <a:p>
            <a:r>
              <a:rPr lang="th-TH" sz="3200" dirty="0" smtClean="0"/>
              <a:t>ผู้ใช้ไม่จำเป็นต้องรู้คำสั่งต่างๆ ของโปรโตคอลเลย </a:t>
            </a:r>
            <a:r>
              <a:rPr lang="en-US" sz="3200" dirty="0" smtClean="0"/>
              <a:t>User Agent </a:t>
            </a:r>
            <a:r>
              <a:rPr lang="th-TH" sz="3200" dirty="0" smtClean="0"/>
              <a:t>จะทำหน้าที่เป็นผู้แปลและจัดลำดับการทำงานของโปรโตคอลต่างๆ เอง</a:t>
            </a:r>
          </a:p>
          <a:p>
            <a:r>
              <a:rPr lang="th-TH" sz="3200" dirty="0" smtClean="0"/>
              <a:t>เช่น </a:t>
            </a:r>
            <a:r>
              <a:rPr lang="en-US" sz="3200" dirty="0" smtClean="0"/>
              <a:t>Google Chrome </a:t>
            </a:r>
            <a:r>
              <a:rPr lang="th-TH" sz="3200" dirty="0" smtClean="0"/>
              <a:t>ก็จะมี </a:t>
            </a:r>
            <a:r>
              <a:rPr lang="en-US" sz="3200" dirty="0" smtClean="0"/>
              <a:t>User Agent </a:t>
            </a:r>
            <a:r>
              <a:rPr lang="th-TH" sz="3200" dirty="0" smtClean="0"/>
              <a:t>อยู่ในตัวซึ่งจะทำหน้าที่เป็นผู้แปลคำสั่ง </a:t>
            </a:r>
            <a:r>
              <a:rPr lang="en-US" sz="3200" dirty="0" smtClean="0"/>
              <a:t>HTML </a:t>
            </a:r>
            <a:r>
              <a:rPr lang="th-TH" sz="3200" dirty="0" smtClean="0"/>
              <a:t>ให้กับผู้ใช้งานเวลาเปิดหน้าเวปต่างๆ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496992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Response Message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ตัวอย่างข้อความ </a:t>
            </a:r>
            <a:r>
              <a:rPr lang="en-US" sz="3200" dirty="0" smtClean="0"/>
              <a:t>HTTP </a:t>
            </a:r>
            <a:r>
              <a:rPr lang="th-TH" sz="3200" dirty="0" smtClean="0"/>
              <a:t>ที่ </a:t>
            </a:r>
            <a:r>
              <a:rPr lang="en-US" sz="3200" dirty="0" smtClean="0"/>
              <a:t>Server </a:t>
            </a:r>
            <a:r>
              <a:rPr lang="th-TH" sz="3200" dirty="0" smtClean="0"/>
              <a:t>ตอบกลับ </a:t>
            </a:r>
            <a:r>
              <a:rPr lang="en-US" sz="3200" dirty="0" smtClean="0"/>
              <a:t>Client</a:t>
            </a:r>
            <a:endParaRPr lang="en-US" sz="32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7989802"/>
              </p:ext>
            </p:extLst>
          </p:nvPr>
        </p:nvGraphicFramePr>
        <p:xfrm>
          <a:off x="2589212" y="2781300"/>
          <a:ext cx="9536112" cy="407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3" name="Image" r:id="rId3" imgW="9536400" imgH="4075920" progId="Photoshop.Image.13">
                  <p:embed/>
                </p:oleObj>
              </mc:Choice>
              <mc:Fallback>
                <p:oleObj name="Image" r:id="rId3" imgW="9536400" imgH="4075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2" y="2781300"/>
                        <a:ext cx="9536112" cy="407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594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Response Message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แบ่งเป็น </a:t>
            </a:r>
            <a:r>
              <a:rPr lang="en-US" sz="3200" dirty="0" smtClean="0"/>
              <a:t>3 </a:t>
            </a:r>
            <a:r>
              <a:rPr lang="th-TH" sz="3200" dirty="0" smtClean="0"/>
              <a:t>ส่วน </a:t>
            </a:r>
            <a:r>
              <a:rPr lang="en-US" sz="3200" dirty="0" smtClean="0"/>
              <a:t>Status line, Header lines, Body</a:t>
            </a:r>
          </a:p>
          <a:p>
            <a:r>
              <a:rPr lang="en-US" sz="3200" dirty="0" smtClean="0"/>
              <a:t>Status line </a:t>
            </a:r>
            <a:r>
              <a:rPr lang="th-TH" sz="3200" dirty="0" smtClean="0"/>
              <a:t>บอกสถาณะของข้อความ</a:t>
            </a:r>
            <a:r>
              <a:rPr lang="en-US" sz="3200" dirty="0" smtClean="0"/>
              <a:t> </a:t>
            </a:r>
            <a:r>
              <a:rPr lang="th-TH" sz="3200" dirty="0" smtClean="0"/>
              <a:t>เช่น </a:t>
            </a:r>
            <a:r>
              <a:rPr lang="en-US" sz="3200" dirty="0" smtClean="0"/>
              <a:t>OK, Not found (Err 404)</a:t>
            </a:r>
          </a:p>
          <a:p>
            <a:r>
              <a:rPr lang="en-US" sz="3200" dirty="0" smtClean="0"/>
              <a:t>Header lines </a:t>
            </a:r>
            <a:r>
              <a:rPr lang="th-TH" sz="3200" dirty="0" smtClean="0"/>
              <a:t>บอกรายละเอียดของข้อความ</a:t>
            </a:r>
          </a:p>
          <a:p>
            <a:r>
              <a:rPr lang="en-US" sz="3200" dirty="0" smtClean="0"/>
              <a:t>Body </a:t>
            </a:r>
            <a:r>
              <a:rPr lang="th-TH" sz="3200" dirty="0" smtClean="0"/>
              <a:t>ตัวเนื้อความ เช่นไฟล์ </a:t>
            </a:r>
            <a:r>
              <a:rPr lang="en-US" sz="3200" dirty="0" smtClean="0"/>
              <a:t>.html</a:t>
            </a:r>
          </a:p>
          <a:p>
            <a:pPr marL="0" indent="0">
              <a:buNone/>
            </a:pPr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4752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 Response Format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4821753"/>
              </p:ext>
            </p:extLst>
          </p:nvPr>
        </p:nvGraphicFramePr>
        <p:xfrm>
          <a:off x="2589212" y="1600670"/>
          <a:ext cx="8915400" cy="5257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4" name="Image" r:id="rId3" imgW="12317400" imgH="7263360" progId="Photoshop.Image.13">
                  <p:embed/>
                </p:oleObj>
              </mc:Choice>
              <mc:Fallback>
                <p:oleObj name="Image" r:id="rId3" imgW="12317400" imgH="7263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2" y="1600670"/>
                        <a:ext cx="8915400" cy="5257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641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Application Layer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คือชั้นการทำงานของโปรแกรมที่ติดต่อกับผู้ใช้โดยตรง</a:t>
            </a:r>
          </a:p>
          <a:p>
            <a:r>
              <a:rPr lang="th-TH" sz="3200" dirty="0" smtClean="0"/>
              <a:t>โดยที่ชั้นนี้ผู้ใช้ไม่จำเป็นจะต้องไปสนใจการทำงานของชั้นอื่น</a:t>
            </a:r>
          </a:p>
          <a:p>
            <a:pPr lvl="1"/>
            <a:r>
              <a:rPr lang="th-TH" sz="3000" dirty="0" smtClean="0"/>
              <a:t>เช่น ผู้ใช้เมื่อใช้งาน </a:t>
            </a:r>
            <a:r>
              <a:rPr lang="en-US" sz="3000" dirty="0" smtClean="0"/>
              <a:t>Web browser </a:t>
            </a:r>
            <a:r>
              <a:rPr lang="th-TH" sz="3000" dirty="0" smtClean="0"/>
              <a:t>ก็ไม่ต้องสนใจเรื่อง </a:t>
            </a:r>
            <a:r>
              <a:rPr lang="en-US" sz="3000" dirty="0" smtClean="0"/>
              <a:t>IP Address </a:t>
            </a:r>
            <a:r>
              <a:rPr lang="th-TH" sz="3000" dirty="0" smtClean="0"/>
              <a:t>ของเครื่อง </a:t>
            </a:r>
            <a:r>
              <a:rPr lang="en-US" sz="3000" dirty="0" smtClean="0"/>
              <a:t>Server </a:t>
            </a:r>
            <a:r>
              <a:rPr lang="th-TH" sz="3000" dirty="0" smtClean="0"/>
              <a:t>ใน </a:t>
            </a:r>
            <a:r>
              <a:rPr lang="en-US" sz="3000" dirty="0" smtClean="0"/>
              <a:t>Network Layer</a:t>
            </a:r>
          </a:p>
        </p:txBody>
      </p:sp>
    </p:spTree>
    <p:extLst>
      <p:ext uri="{BB962C8B-B14F-4D97-AF65-F5344CB8AC3E}">
        <p14:creationId xmlns:p14="http://schemas.microsoft.com/office/powerpoint/2010/main" val="97273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Cookies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แก้ปัญหา </a:t>
            </a:r>
            <a:r>
              <a:rPr lang="en-US" sz="3200" dirty="0" smtClean="0"/>
              <a:t>Stateless </a:t>
            </a:r>
            <a:r>
              <a:rPr lang="th-TH" sz="3200" dirty="0" smtClean="0"/>
              <a:t>ของ </a:t>
            </a:r>
            <a:r>
              <a:rPr lang="en-US" sz="3200" dirty="0" smtClean="0"/>
              <a:t>HTTP Server</a:t>
            </a:r>
          </a:p>
          <a:p>
            <a:r>
              <a:rPr lang="th-TH" sz="3200" dirty="0" smtClean="0"/>
              <a:t>ช่วยให้ </a:t>
            </a:r>
            <a:r>
              <a:rPr lang="en-US" sz="3200" dirty="0" smtClean="0"/>
              <a:t>Server </a:t>
            </a:r>
            <a:r>
              <a:rPr lang="th-TH" sz="3200" dirty="0" smtClean="0"/>
              <a:t>จดจำว่า </a:t>
            </a:r>
            <a:r>
              <a:rPr lang="en-US" sz="3200" dirty="0" smtClean="0"/>
              <a:t>Client </a:t>
            </a:r>
            <a:r>
              <a:rPr lang="th-TH" sz="3200" dirty="0" smtClean="0"/>
              <a:t>อยู่ในขั้นตอนการทำงานไหน</a:t>
            </a:r>
          </a:p>
          <a:p>
            <a:r>
              <a:rPr lang="th-TH" sz="3200" dirty="0" smtClean="0"/>
              <a:t>ใช้ </a:t>
            </a:r>
            <a:r>
              <a:rPr lang="en-US" sz="3200" dirty="0" smtClean="0"/>
              <a:t>Header field </a:t>
            </a:r>
            <a:r>
              <a:rPr lang="th-TH" sz="3200" dirty="0" smtClean="0"/>
              <a:t>ในการทำงาน</a:t>
            </a:r>
            <a:r>
              <a:rPr lang="th-TH" sz="3200" dirty="0"/>
              <a:t> </a:t>
            </a:r>
            <a:r>
              <a:rPr lang="th-TH" sz="3200" dirty="0" smtClean="0"/>
              <a:t>เช่น</a:t>
            </a:r>
          </a:p>
          <a:p>
            <a:endParaRPr lang="th-TH" sz="3200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649440"/>
              </p:ext>
            </p:extLst>
          </p:nvPr>
        </p:nvGraphicFramePr>
        <p:xfrm>
          <a:off x="4450255" y="4022411"/>
          <a:ext cx="4521200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7" name="Image" r:id="rId3" imgW="4520520" imgH="660240" progId="Photoshop.Image.13">
                  <p:embed/>
                </p:oleObj>
              </mc:Choice>
              <mc:Fallback>
                <p:oleObj name="Image" r:id="rId3" imgW="4520520" imgH="660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50255" y="4022411"/>
                        <a:ext cx="4521200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83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0080339"/>
              </p:ext>
            </p:extLst>
          </p:nvPr>
        </p:nvGraphicFramePr>
        <p:xfrm>
          <a:off x="2809929" y="0"/>
          <a:ext cx="816150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1" name="Image" r:id="rId3" imgW="10653840" imgH="8952120" progId="Photoshop.Image.13">
                  <p:embed/>
                </p:oleObj>
              </mc:Choice>
              <mc:Fallback>
                <p:oleObj name="Image" r:id="rId3" imgW="10653840" imgH="8952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09929" y="0"/>
                        <a:ext cx="816150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133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Web Caching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เรียกกันง่ายๆว่า </a:t>
            </a:r>
            <a:r>
              <a:rPr lang="en-US" sz="3200" dirty="0" smtClean="0"/>
              <a:t>Proxy Server</a:t>
            </a:r>
          </a:p>
          <a:p>
            <a:r>
              <a:rPr lang="th-TH" sz="3200" dirty="0" smtClean="0"/>
              <a:t>เป็น </a:t>
            </a:r>
            <a:r>
              <a:rPr lang="en-US" sz="3200" dirty="0" smtClean="0"/>
              <a:t>Server </a:t>
            </a:r>
            <a:r>
              <a:rPr lang="th-TH" sz="3200" dirty="0" smtClean="0"/>
              <a:t>ตัวกลางที่เก็บ </a:t>
            </a:r>
            <a:r>
              <a:rPr lang="en-US" sz="3200" dirty="0" smtClean="0"/>
              <a:t>Object </a:t>
            </a:r>
            <a:r>
              <a:rPr lang="th-TH" sz="3200" dirty="0" smtClean="0"/>
              <a:t>ที่ถูกเรียกใช้บ่อยๆ ไว้ในเครื่องตัวเอง</a:t>
            </a:r>
          </a:p>
          <a:p>
            <a:r>
              <a:rPr lang="th-TH" sz="3200" dirty="0" smtClean="0"/>
              <a:t>ช่วยให้ส่งข้อมูลที่ถูกเก็บไว้อยู่แล้วได้ทันที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604102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Web Caching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0704057"/>
              </p:ext>
            </p:extLst>
          </p:nvPr>
        </p:nvGraphicFramePr>
        <p:xfrm>
          <a:off x="3878318" y="2143247"/>
          <a:ext cx="6670620" cy="47147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5" name="Image" r:id="rId3" imgW="10653840" imgH="7530120" progId="Photoshop.Image.13">
                  <p:embed/>
                </p:oleObj>
              </mc:Choice>
              <mc:Fallback>
                <p:oleObj name="Image" r:id="rId3" imgW="10653840" imgH="7530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78318" y="2143247"/>
                        <a:ext cx="6670620" cy="47147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61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631810"/>
              </p:ext>
            </p:extLst>
          </p:nvPr>
        </p:nvGraphicFramePr>
        <p:xfrm>
          <a:off x="4391957" y="0"/>
          <a:ext cx="571064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9" name="Image" r:id="rId3" imgW="8596800" imgH="10323720" progId="Photoshop.Image.13">
                  <p:embed/>
                </p:oleObj>
              </mc:Choice>
              <mc:Fallback>
                <p:oleObj name="Image" r:id="rId3" imgW="8596800" imgH="10323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1957" y="0"/>
                        <a:ext cx="571064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012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File Transfer Protocol (FTP)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ใช้สำหรับรับ</a:t>
            </a:r>
            <a:r>
              <a:rPr lang="en-US" sz="3200" dirty="0" smtClean="0"/>
              <a:t>/</a:t>
            </a:r>
            <a:r>
              <a:rPr lang="th-TH" sz="3200" dirty="0" smtClean="0"/>
              <a:t>ส่งไฟล์ระหว่าง </a:t>
            </a:r>
            <a:r>
              <a:rPr lang="en-US" sz="3200" dirty="0" smtClean="0"/>
              <a:t>hosts</a:t>
            </a:r>
            <a:endParaRPr lang="en-US" sz="32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5380113"/>
              </p:ext>
            </p:extLst>
          </p:nvPr>
        </p:nvGraphicFramePr>
        <p:xfrm>
          <a:off x="2589212" y="2921034"/>
          <a:ext cx="9602788" cy="389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3" name="Image" r:id="rId3" imgW="15860160" imgH="6425280" progId="Photoshop.Image.13">
                  <p:embed/>
                </p:oleObj>
              </mc:Choice>
              <mc:Fallback>
                <p:oleObj name="Image" r:id="rId3" imgW="15860160" imgH="6425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2" y="2921034"/>
                        <a:ext cx="9602788" cy="389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825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File Transfer Protocol (FTP)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มีการใช้งาน </a:t>
            </a:r>
            <a:r>
              <a:rPr lang="en-US" sz="3200" dirty="0" smtClean="0"/>
              <a:t>TCP Connection </a:t>
            </a:r>
            <a:r>
              <a:rPr lang="th-TH" sz="3200" dirty="0" smtClean="0"/>
              <a:t>ทั้งแบบ</a:t>
            </a:r>
            <a:r>
              <a:rPr lang="en-US" sz="3200" dirty="0" smtClean="0"/>
              <a:t> Persistent</a:t>
            </a:r>
            <a:r>
              <a:rPr lang="th-TH" sz="3200" dirty="0" smtClean="0"/>
              <a:t> และ </a:t>
            </a:r>
            <a:r>
              <a:rPr lang="en-US" sz="3200" dirty="0" smtClean="0"/>
              <a:t>Non-Persistent</a:t>
            </a:r>
          </a:p>
          <a:p>
            <a:r>
              <a:rPr lang="th-TH" sz="3200" dirty="0" smtClean="0"/>
              <a:t>ใช้งาน </a:t>
            </a:r>
            <a:r>
              <a:rPr lang="en-US" sz="3200" dirty="0" smtClean="0"/>
              <a:t>TCP Connection </a:t>
            </a:r>
            <a:r>
              <a:rPr lang="th-TH" sz="3200" dirty="0" smtClean="0"/>
              <a:t>แบบ </a:t>
            </a:r>
            <a:r>
              <a:rPr lang="en-US" sz="3200" dirty="0" smtClean="0"/>
              <a:t>Persistent </a:t>
            </a:r>
            <a:r>
              <a:rPr lang="th-TH" sz="3200" dirty="0" smtClean="0"/>
              <a:t>ในการสั่งการควบคุม</a:t>
            </a:r>
          </a:p>
          <a:p>
            <a:r>
              <a:rPr lang="th-TH" sz="3200" dirty="0" smtClean="0"/>
              <a:t>และใช้งาน </a:t>
            </a:r>
            <a:r>
              <a:rPr lang="en-US" sz="3200" dirty="0" smtClean="0"/>
              <a:t>Connection </a:t>
            </a:r>
            <a:r>
              <a:rPr lang="th-TH" sz="3200" dirty="0" smtClean="0"/>
              <a:t>แบบ </a:t>
            </a:r>
            <a:r>
              <a:rPr lang="en-US" sz="3200" dirty="0" smtClean="0"/>
              <a:t>Non-Persistent </a:t>
            </a:r>
            <a:r>
              <a:rPr lang="th-TH" sz="3200" dirty="0" smtClean="0"/>
              <a:t>ในการส่งไฟล์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296983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FTP </a:t>
            </a:r>
            <a:r>
              <a:rPr lang="th-TH" sz="5400" dirty="0" smtClean="0"/>
              <a:t>ใช้งาน</a:t>
            </a:r>
            <a:r>
              <a:rPr lang="en-US" sz="5400" dirty="0" smtClean="0"/>
              <a:t> port 21 </a:t>
            </a:r>
            <a:r>
              <a:rPr lang="th-TH" sz="5400" dirty="0" smtClean="0"/>
              <a:t>และ </a:t>
            </a:r>
            <a:r>
              <a:rPr lang="en-US" sz="5400" dirty="0" smtClean="0"/>
              <a:t>20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484086"/>
              </p:ext>
            </p:extLst>
          </p:nvPr>
        </p:nvGraphicFramePr>
        <p:xfrm>
          <a:off x="2589212" y="2133600"/>
          <a:ext cx="9371012" cy="360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5" name="Image" r:id="rId3" imgW="9371160" imgH="3606120" progId="Photoshop.Image.13">
                  <p:embed/>
                </p:oleObj>
              </mc:Choice>
              <mc:Fallback>
                <p:oleObj name="Image" r:id="rId3" imgW="9371160" imgH="3606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2" y="2133600"/>
                        <a:ext cx="9371012" cy="360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77200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FTP Commands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สั่งการด้วยคำสั่ง </a:t>
            </a:r>
            <a:r>
              <a:rPr lang="en-US" sz="3200" dirty="0" smtClean="0"/>
              <a:t>Command Line</a:t>
            </a:r>
          </a:p>
          <a:p>
            <a:r>
              <a:rPr lang="th-TH" sz="3200" dirty="0" smtClean="0"/>
              <a:t>ตัวอย่างคำสั่งของ </a:t>
            </a:r>
            <a:r>
              <a:rPr lang="en-US" sz="3200" dirty="0" smtClean="0"/>
              <a:t>FTP</a:t>
            </a:r>
          </a:p>
          <a:p>
            <a:pPr lvl="1"/>
            <a:r>
              <a:rPr lang="en-US" sz="2800" dirty="0" smtClean="0"/>
              <a:t>“USER</a:t>
            </a:r>
            <a:r>
              <a:rPr lang="th-TH" sz="2800" dirty="0" smtClean="0"/>
              <a:t> </a:t>
            </a:r>
            <a:r>
              <a:rPr lang="en-US" sz="2800" i="1" dirty="0" smtClean="0"/>
              <a:t>username</a:t>
            </a:r>
            <a:r>
              <a:rPr lang="en-US" sz="2800" dirty="0" smtClean="0"/>
              <a:t>” </a:t>
            </a:r>
            <a:r>
              <a:rPr lang="th-TH" sz="2800" dirty="0" smtClean="0"/>
              <a:t>เป็นคำสั่งส่ง</a:t>
            </a:r>
            <a:r>
              <a:rPr lang="en-US" sz="2800" dirty="0" smtClean="0"/>
              <a:t> username </a:t>
            </a:r>
            <a:r>
              <a:rPr lang="th-TH" sz="2800" dirty="0" smtClean="0"/>
              <a:t>ของผู้ใช้</a:t>
            </a:r>
          </a:p>
          <a:p>
            <a:pPr lvl="1"/>
            <a:r>
              <a:rPr lang="en-US" sz="3000" dirty="0" smtClean="0"/>
              <a:t>“PASS </a:t>
            </a:r>
            <a:r>
              <a:rPr lang="en-US" sz="3000" i="1" dirty="0" smtClean="0"/>
              <a:t>password</a:t>
            </a:r>
            <a:r>
              <a:rPr lang="en-US" sz="3000" dirty="0" smtClean="0"/>
              <a:t>” </a:t>
            </a:r>
            <a:r>
              <a:rPr lang="th-TH" sz="3000" dirty="0" smtClean="0"/>
              <a:t>เป็นคำสั่งส่ง </a:t>
            </a:r>
            <a:r>
              <a:rPr lang="en-US" sz="3000" dirty="0" smtClean="0"/>
              <a:t>password </a:t>
            </a:r>
            <a:r>
              <a:rPr lang="th-TH" sz="3000" dirty="0" smtClean="0"/>
              <a:t>ของผู้ใช้</a:t>
            </a:r>
          </a:p>
          <a:p>
            <a:pPr lvl="1"/>
            <a:r>
              <a:rPr lang="en-US" sz="3000" dirty="0" smtClean="0"/>
              <a:t>“LIST” </a:t>
            </a:r>
            <a:r>
              <a:rPr lang="th-TH" sz="3000" dirty="0" smtClean="0"/>
              <a:t>คำสั่งแสดงไฟล์ที่มีทั้งหมดใน </a:t>
            </a:r>
            <a:r>
              <a:rPr lang="en-US" sz="3000" dirty="0" smtClean="0"/>
              <a:t>Directory </a:t>
            </a:r>
            <a:r>
              <a:rPr lang="th-TH" sz="3000" dirty="0" smtClean="0"/>
              <a:t>นั้น</a:t>
            </a:r>
          </a:p>
        </p:txBody>
      </p:sp>
    </p:spTree>
    <p:extLst>
      <p:ext uri="{BB962C8B-B14F-4D97-AF65-F5344CB8AC3E}">
        <p14:creationId xmlns:p14="http://schemas.microsoft.com/office/powerpoint/2010/main" val="60888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Electronic Mail in the Internet (Email)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ก็คือ </a:t>
            </a:r>
            <a:r>
              <a:rPr lang="en-US" sz="3200" dirty="0" smtClean="0"/>
              <a:t>Email </a:t>
            </a:r>
            <a:r>
              <a:rPr lang="th-TH" sz="3200" dirty="0" smtClean="0"/>
              <a:t>ที่เราใช้กัน</a:t>
            </a:r>
          </a:p>
          <a:p>
            <a:r>
              <a:rPr lang="th-TH" sz="3200" dirty="0" smtClean="0"/>
              <a:t>ใช้แทนจดหมายแบบกระดาษ</a:t>
            </a:r>
          </a:p>
          <a:p>
            <a:r>
              <a:rPr lang="th-TH" sz="3200" dirty="0" smtClean="0"/>
              <a:t>รวดเร็ว และประหยัด</a:t>
            </a:r>
          </a:p>
          <a:p>
            <a:endParaRPr lang="th-TH" sz="3200" dirty="0" smtClean="0"/>
          </a:p>
        </p:txBody>
      </p:sp>
    </p:spTree>
    <p:extLst>
      <p:ext uri="{BB962C8B-B14F-4D97-AF65-F5344CB8AC3E}">
        <p14:creationId xmlns:p14="http://schemas.microsoft.com/office/powerpoint/2010/main" val="18142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Network Application Architecture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Client-Server Architecture</a:t>
            </a:r>
          </a:p>
          <a:p>
            <a:r>
              <a:rPr lang="en-US" sz="3200" dirty="0" smtClean="0"/>
              <a:t>P2P Architecture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9187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0246429"/>
              </p:ext>
            </p:extLst>
          </p:nvPr>
        </p:nvGraphicFramePr>
        <p:xfrm>
          <a:off x="3091601" y="0"/>
          <a:ext cx="7910622" cy="6783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7" name="Image" r:id="rId3" imgW="9269640" imgH="7949160" progId="Photoshop.Image.13">
                  <p:embed/>
                </p:oleObj>
              </mc:Choice>
              <mc:Fallback>
                <p:oleObj name="Image" r:id="rId3" imgW="9269640" imgH="7949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91601" y="0"/>
                        <a:ext cx="7910622" cy="6783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722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Email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Mail Server</a:t>
            </a:r>
          </a:p>
          <a:p>
            <a:pPr lvl="1"/>
            <a:r>
              <a:rPr lang="en-US" sz="3000" dirty="0" smtClean="0"/>
              <a:t>Server </a:t>
            </a:r>
            <a:r>
              <a:rPr lang="th-TH" sz="3000" dirty="0" smtClean="0"/>
              <a:t>ที่เก็บ </a:t>
            </a:r>
            <a:r>
              <a:rPr lang="en-US" sz="3000" dirty="0" smtClean="0"/>
              <a:t>email</a:t>
            </a:r>
            <a:r>
              <a:rPr lang="th-TH" sz="3000" dirty="0" smtClean="0"/>
              <a:t> </a:t>
            </a:r>
            <a:r>
              <a:rPr lang="en-US" sz="3000" dirty="0" smtClean="0"/>
              <a:t>(</a:t>
            </a:r>
            <a:r>
              <a:rPr lang="th-TH" sz="3000" dirty="0" smtClean="0"/>
              <a:t>ตู้จดหมายบน </a:t>
            </a:r>
            <a:r>
              <a:rPr lang="en-US" sz="3000" dirty="0" smtClean="0"/>
              <a:t>Server)</a:t>
            </a:r>
          </a:p>
          <a:p>
            <a:r>
              <a:rPr lang="en-US" sz="3200" dirty="0" smtClean="0"/>
              <a:t>User Agent</a:t>
            </a:r>
          </a:p>
          <a:p>
            <a:pPr lvl="1"/>
            <a:r>
              <a:rPr lang="en-US" sz="3000" dirty="0" smtClean="0"/>
              <a:t>Software </a:t>
            </a:r>
            <a:r>
              <a:rPr lang="th-TH" sz="3000" dirty="0" smtClean="0"/>
              <a:t>ที่จัดการ </a:t>
            </a:r>
            <a:r>
              <a:rPr lang="en-US" sz="3000" dirty="0" smtClean="0"/>
              <a:t>email </a:t>
            </a:r>
            <a:r>
              <a:rPr lang="th-TH" sz="3000" dirty="0" smtClean="0"/>
              <a:t>ให้เรา </a:t>
            </a:r>
            <a:r>
              <a:rPr lang="en-US" sz="3000" dirty="0" smtClean="0"/>
              <a:t>(</a:t>
            </a:r>
            <a:r>
              <a:rPr lang="th-TH" sz="3000" dirty="0" smtClean="0"/>
              <a:t>ผู้คัดลอกตู้จดหมายบน </a:t>
            </a:r>
            <a:r>
              <a:rPr lang="en-US" sz="3000" dirty="0" smtClean="0"/>
              <a:t>Server </a:t>
            </a:r>
            <a:r>
              <a:rPr lang="th-TH" sz="3000" dirty="0" smtClean="0"/>
              <a:t>มาลงตู้จดหมายที่บ้านเรา</a:t>
            </a:r>
            <a:r>
              <a:rPr lang="en-US" sz="3000" dirty="0" smtClean="0"/>
              <a:t>)</a:t>
            </a:r>
            <a:r>
              <a:rPr lang="th-TH" sz="3000" dirty="0" smtClean="0"/>
              <a:t> เช่น </a:t>
            </a:r>
            <a:r>
              <a:rPr lang="en-US" sz="3000" dirty="0" smtClean="0"/>
              <a:t>Outlook, Thunderbird</a:t>
            </a:r>
          </a:p>
          <a:p>
            <a:r>
              <a:rPr lang="en-US" sz="3200" dirty="0" smtClean="0"/>
              <a:t>Simple Mail Transfer Protocol (SMTP)</a:t>
            </a:r>
          </a:p>
          <a:p>
            <a:pPr lvl="1"/>
            <a:r>
              <a:rPr lang="th-TH" sz="3000" dirty="0" smtClean="0"/>
              <a:t>โปรโตคอลที่ใช้ในการส่งอีเมล์</a:t>
            </a:r>
            <a:endParaRPr lang="en-US" sz="3000" dirty="0" smtClean="0"/>
          </a:p>
        </p:txBody>
      </p:sp>
    </p:spTree>
    <p:extLst>
      <p:ext uri="{BB962C8B-B14F-4D97-AF65-F5344CB8AC3E}">
        <p14:creationId xmlns:p14="http://schemas.microsoft.com/office/powerpoint/2010/main" val="178773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Simple Mail Transfer Protocol (SMTP)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ไว้สำหรับส่งอีเมลระหว่าง </a:t>
            </a:r>
            <a:r>
              <a:rPr lang="en-US" sz="3200" dirty="0" smtClean="0"/>
              <a:t>User Agent </a:t>
            </a:r>
            <a:r>
              <a:rPr lang="th-TH" sz="3200" dirty="0" smtClean="0"/>
              <a:t>ถึง </a:t>
            </a:r>
            <a:r>
              <a:rPr lang="en-US" sz="3200" dirty="0" smtClean="0"/>
              <a:t>Mail Server</a:t>
            </a:r>
            <a:r>
              <a:rPr lang="th-TH" sz="3200" dirty="0" smtClean="0"/>
              <a:t> หรือระหว่าง </a:t>
            </a:r>
            <a:r>
              <a:rPr lang="en-US" sz="3200" dirty="0" smtClean="0"/>
              <a:t>Mail Server </a:t>
            </a:r>
            <a:r>
              <a:rPr lang="th-TH" sz="3200" dirty="0" smtClean="0"/>
              <a:t>ด้วยกันเอง</a:t>
            </a:r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1490270"/>
              </p:ext>
            </p:extLst>
          </p:nvPr>
        </p:nvGraphicFramePr>
        <p:xfrm>
          <a:off x="2071688" y="3100387"/>
          <a:ext cx="10120312" cy="3757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1" name="Image" r:id="rId3" imgW="10120320" imgH="3758400" progId="Photoshop.Image.13">
                  <p:embed/>
                </p:oleObj>
              </mc:Choice>
              <mc:Fallback>
                <p:oleObj name="Image" r:id="rId3" imgW="10120320" imgH="3758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71688" y="3100387"/>
                        <a:ext cx="10120312" cy="3757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02751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Mail Access Protocol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มีโปรโตคอลที่ใช้เรียกดู </a:t>
            </a:r>
            <a:r>
              <a:rPr lang="en-US" sz="3200" dirty="0" smtClean="0"/>
              <a:t>email </a:t>
            </a:r>
            <a:r>
              <a:rPr lang="th-TH" sz="3200" dirty="0" smtClean="0"/>
              <a:t>ใน </a:t>
            </a:r>
            <a:r>
              <a:rPr lang="en-US" sz="3200" dirty="0" smtClean="0"/>
              <a:t>mail</a:t>
            </a:r>
            <a:r>
              <a:rPr lang="th-TH" sz="3200" dirty="0" smtClean="0"/>
              <a:t> </a:t>
            </a:r>
            <a:r>
              <a:rPr lang="en-US" sz="3200" dirty="0" smtClean="0"/>
              <a:t>box </a:t>
            </a:r>
            <a:r>
              <a:rPr lang="th-TH" sz="3200" dirty="0" smtClean="0"/>
              <a:t>ของผู้ใช้</a:t>
            </a:r>
          </a:p>
          <a:p>
            <a:r>
              <a:rPr lang="en-US" sz="3200" dirty="0" smtClean="0"/>
              <a:t>HTTP, POP3</a:t>
            </a:r>
            <a:r>
              <a:rPr lang="en-US" sz="3200" dirty="0"/>
              <a:t> </a:t>
            </a:r>
            <a:r>
              <a:rPr lang="th-TH" sz="3200" dirty="0" smtClean="0"/>
              <a:t>หรือ</a:t>
            </a:r>
            <a:r>
              <a:rPr lang="en-US" sz="3200" dirty="0" smtClean="0"/>
              <a:t> IMAP</a:t>
            </a:r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1668236"/>
              </p:ext>
            </p:extLst>
          </p:nvPr>
        </p:nvGraphicFramePr>
        <p:xfrm>
          <a:off x="1961356" y="4022411"/>
          <a:ext cx="10171112" cy="250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5" name="Image" r:id="rId3" imgW="10171080" imgH="2501280" progId="Photoshop.Image.13">
                  <p:embed/>
                </p:oleObj>
              </mc:Choice>
              <mc:Fallback>
                <p:oleObj name="Image" r:id="rId3" imgW="10171080" imgH="2501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61356" y="4022411"/>
                        <a:ext cx="10171112" cy="250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711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Mail Access on HTTP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ผ่าน </a:t>
            </a:r>
            <a:r>
              <a:rPr lang="en-US" sz="3200" dirty="0" smtClean="0"/>
              <a:t>Web Browser</a:t>
            </a:r>
            <a:endParaRPr lang="th-TH" sz="3200" dirty="0" smtClean="0"/>
          </a:p>
          <a:p>
            <a:r>
              <a:rPr lang="th-TH" sz="3200" dirty="0" smtClean="0"/>
              <a:t>เข้าเวปไซต์อีเมล์ เช่น </a:t>
            </a:r>
            <a:r>
              <a:rPr lang="en-US" sz="3200" dirty="0" smtClean="0"/>
              <a:t>Hotmail </a:t>
            </a:r>
            <a:r>
              <a:rPr lang="th-TH" sz="3200" dirty="0" smtClean="0"/>
              <a:t>เพื่อไปดึงอีเมล์ของผู้ใช้ใน </a:t>
            </a:r>
            <a:r>
              <a:rPr lang="en-US" sz="3200" dirty="0" smtClean="0"/>
              <a:t>mail box</a:t>
            </a:r>
            <a:endParaRPr lang="th-TH" sz="3200" dirty="0" smtClean="0"/>
          </a:p>
          <a:p>
            <a:r>
              <a:rPr lang="th-TH" sz="3200" dirty="0" smtClean="0"/>
              <a:t>ผู้ใช้จะเห็นอีเมล์ใหม่เมื่อมีการ </a:t>
            </a:r>
            <a:r>
              <a:rPr lang="en-US" sz="3200" dirty="0" smtClean="0"/>
              <a:t>request </a:t>
            </a:r>
            <a:r>
              <a:rPr lang="th-TH" sz="3200" dirty="0" smtClean="0"/>
              <a:t>เข้าไปดูในแต่ละครั้ง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417096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Post Office Protocol v.3 (POP3)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h-TH" sz="3200" dirty="0" smtClean="0"/>
              <a:t>ใช้ </a:t>
            </a:r>
            <a:r>
              <a:rPr lang="en-US" sz="3200" dirty="0" smtClean="0"/>
              <a:t>TCP Connection </a:t>
            </a:r>
            <a:r>
              <a:rPr lang="th-TH" sz="3200" dirty="0" smtClean="0"/>
              <a:t>ที่ </a:t>
            </a:r>
            <a:r>
              <a:rPr lang="en-US" sz="3200" dirty="0" smtClean="0"/>
              <a:t>port 110</a:t>
            </a:r>
          </a:p>
          <a:p>
            <a:r>
              <a:rPr lang="th-TH" sz="3200" dirty="0" smtClean="0"/>
              <a:t>มี </a:t>
            </a:r>
            <a:r>
              <a:rPr lang="en-US" sz="3200" dirty="0" smtClean="0"/>
              <a:t>3 </a:t>
            </a:r>
            <a:r>
              <a:rPr lang="th-TH" sz="3200" dirty="0" smtClean="0"/>
              <a:t>ขั้นตอนในการใช้งาน</a:t>
            </a:r>
          </a:p>
          <a:p>
            <a:pPr lvl="1"/>
            <a:r>
              <a:rPr lang="en-US" sz="3000" dirty="0" smtClean="0"/>
              <a:t>Authorization</a:t>
            </a:r>
            <a:r>
              <a:rPr lang="th-TH" sz="3000" dirty="0" smtClean="0"/>
              <a:t> หรือ </a:t>
            </a:r>
            <a:r>
              <a:rPr lang="en-US" sz="3000" dirty="0" smtClean="0"/>
              <a:t>Log-in</a:t>
            </a:r>
          </a:p>
          <a:p>
            <a:pPr lvl="1"/>
            <a:r>
              <a:rPr lang="en-US" sz="3000" dirty="0" smtClean="0"/>
              <a:t>Transaction </a:t>
            </a:r>
            <a:r>
              <a:rPr lang="th-TH" sz="3000" dirty="0" smtClean="0"/>
              <a:t>คือการส่งอีเมล์ให้ </a:t>
            </a:r>
            <a:r>
              <a:rPr lang="en-US" sz="3000" dirty="0" smtClean="0"/>
              <a:t>User Agent</a:t>
            </a:r>
          </a:p>
          <a:p>
            <a:pPr lvl="2"/>
            <a:r>
              <a:rPr lang="en-US" sz="2800" dirty="0" smtClean="0"/>
              <a:t>Download-and-Delete </a:t>
            </a:r>
            <a:r>
              <a:rPr lang="th-TH" sz="2800" dirty="0" smtClean="0"/>
              <a:t>หรือ </a:t>
            </a:r>
            <a:r>
              <a:rPr lang="en-US" sz="2800" dirty="0" smtClean="0"/>
              <a:t>Download-and-Keep</a:t>
            </a:r>
          </a:p>
          <a:p>
            <a:pPr lvl="1"/>
            <a:r>
              <a:rPr lang="en-US" sz="3000" dirty="0" smtClean="0"/>
              <a:t>Update </a:t>
            </a:r>
            <a:r>
              <a:rPr lang="th-TH" sz="3000" dirty="0" smtClean="0"/>
              <a:t>เมื่อออกจากโปรแกรมจะทำการลบอีเมลที่ถูก </a:t>
            </a:r>
            <a:r>
              <a:rPr lang="en-US" sz="3000" dirty="0" smtClean="0"/>
              <a:t>Mark </a:t>
            </a:r>
            <a:r>
              <a:rPr lang="th-TH" sz="3000" dirty="0" smtClean="0"/>
              <a:t>ไว้ให้ลบ</a:t>
            </a:r>
            <a:endParaRPr lang="en-US" sz="30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27916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Internet Mail Access Protocol (IMAP)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แก้ปัญหาของ </a:t>
            </a:r>
            <a:r>
              <a:rPr lang="en-US" sz="3200" dirty="0" smtClean="0"/>
              <a:t>POP3 </a:t>
            </a:r>
            <a:r>
              <a:rPr lang="th-TH" sz="3200" dirty="0" smtClean="0"/>
              <a:t>ที่ไม่สามารถใช้งานอีเมล์ที่มีโครงสร้างแบบ </a:t>
            </a:r>
            <a:r>
              <a:rPr lang="en-US" sz="3200" dirty="0" smtClean="0"/>
              <a:t>Folder </a:t>
            </a:r>
            <a:r>
              <a:rPr lang="th-TH" sz="3200" dirty="0" smtClean="0"/>
              <a:t>ได้</a:t>
            </a:r>
          </a:p>
          <a:p>
            <a:r>
              <a:rPr lang="th-TH" sz="3200" dirty="0" smtClean="0"/>
              <a:t>เพิ่มฟังก์ชั่นการดึงอีเมล์แค่บางส่วน</a:t>
            </a:r>
            <a:endParaRPr lang="th-TH" sz="30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743128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Domain Name Service</a:t>
            </a:r>
            <a:r>
              <a:rPr lang="th-TH" sz="5400" dirty="0" smtClean="0"/>
              <a:t> </a:t>
            </a:r>
            <a:r>
              <a:rPr lang="en-US" sz="5400" dirty="0" smtClean="0"/>
              <a:t>(DNS)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คนเรามีเลขบัตรประชาชนเพื่อระบุบุคคล</a:t>
            </a:r>
          </a:p>
          <a:p>
            <a:r>
              <a:rPr lang="th-TH" sz="3200" dirty="0" smtClean="0"/>
              <a:t>แต่ว่าเราจำคนอื่น เราไม่ได้จำตามเลขบัตร เราจำตามชื่อ นามสกุลของคนนั้นๆ</a:t>
            </a:r>
          </a:p>
          <a:p>
            <a:r>
              <a:rPr lang="th-TH" sz="3200" dirty="0" smtClean="0"/>
              <a:t>คอมพิวเตอร์ก็เหมือนกันมี </a:t>
            </a:r>
            <a:r>
              <a:rPr lang="en-US" sz="3200" dirty="0" smtClean="0"/>
              <a:t>IP address </a:t>
            </a:r>
            <a:r>
              <a:rPr lang="th-TH" sz="3200" dirty="0" smtClean="0"/>
              <a:t>เพื่อระบุที่อยู่ของคอมพิวเตอร์นั้นๆ</a:t>
            </a:r>
          </a:p>
          <a:p>
            <a:r>
              <a:rPr lang="th-TH" sz="3200" dirty="0" smtClean="0"/>
              <a:t>แต่คนเราจำ </a:t>
            </a:r>
            <a:r>
              <a:rPr lang="en-US" sz="3200" dirty="0" smtClean="0"/>
              <a:t>IP </a:t>
            </a:r>
            <a:r>
              <a:rPr lang="th-TH" sz="3200" dirty="0" smtClean="0"/>
              <a:t>ได้ยากกว่าชื่อเรียก เราจำต้องตั้งชื่อให้ </a:t>
            </a:r>
            <a:r>
              <a:rPr lang="en-US" sz="3200" dirty="0" smtClean="0"/>
              <a:t>IP </a:t>
            </a:r>
            <a:r>
              <a:rPr lang="th-TH" sz="3200" dirty="0" smtClean="0"/>
              <a:t>นั้นๆ</a:t>
            </a:r>
          </a:p>
          <a:p>
            <a:r>
              <a:rPr lang="en-US" sz="3200" dirty="0" smtClean="0"/>
              <a:t>DNS </a:t>
            </a:r>
            <a:r>
              <a:rPr lang="th-TH" sz="3200" dirty="0" smtClean="0"/>
              <a:t>ก็เหมือนสมุด</a:t>
            </a:r>
            <a:r>
              <a:rPr lang="th-TH" sz="3200" dirty="0"/>
              <a:t>หน้าเหลืองบนเครือข่าย</a:t>
            </a:r>
            <a:r>
              <a:rPr lang="th-TH" sz="3200" dirty="0" smtClean="0"/>
              <a:t>คอมพิวเตอร์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9561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Domain Name Service (DNS)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DNS </a:t>
            </a:r>
            <a:r>
              <a:rPr lang="th-TH" sz="3200" dirty="0" smtClean="0"/>
              <a:t>แปลงชื่อ </a:t>
            </a:r>
            <a:r>
              <a:rPr lang="en-US" sz="3200" dirty="0" smtClean="0"/>
              <a:t>Domain </a:t>
            </a:r>
            <a:r>
              <a:rPr lang="th-TH" sz="3200" dirty="0" smtClean="0"/>
              <a:t>ให้เป็น </a:t>
            </a:r>
            <a:r>
              <a:rPr lang="en-US" sz="3200" dirty="0" smtClean="0"/>
              <a:t>IP address</a:t>
            </a:r>
            <a:endParaRPr lang="th-TH" sz="3200" dirty="0" smtClean="0"/>
          </a:p>
          <a:p>
            <a:r>
              <a:rPr lang="th-TH" sz="3200" dirty="0" smtClean="0"/>
              <a:t>โดยปกติแล้วจะถูกใช้งานโดยโปรโตคอลอื่นๆ เช่น </a:t>
            </a:r>
            <a:r>
              <a:rPr lang="en-US" sz="3200" dirty="0" smtClean="0"/>
              <a:t>HTTP</a:t>
            </a:r>
          </a:p>
          <a:p>
            <a:r>
              <a:rPr lang="th-TH" sz="3200" dirty="0" smtClean="0"/>
              <a:t>เวลาเราใช้งานเวปไซต์ </a:t>
            </a:r>
            <a:r>
              <a:rPr lang="en-US" sz="3200" dirty="0" smtClean="0"/>
              <a:t>Web Browser </a:t>
            </a:r>
            <a:r>
              <a:rPr lang="th-TH" sz="3200" dirty="0" smtClean="0"/>
              <a:t>จะไปถาม </a:t>
            </a:r>
            <a:r>
              <a:rPr lang="en-US" sz="3200" dirty="0" smtClean="0"/>
              <a:t>DNS Server </a:t>
            </a:r>
            <a:r>
              <a:rPr lang="th-TH" sz="3200" dirty="0" smtClean="0"/>
              <a:t>ก่อนว่าเวปที่เราใส่เข้าไปนั้นมี </a:t>
            </a:r>
            <a:r>
              <a:rPr lang="en-US" sz="3200" dirty="0" smtClean="0"/>
              <a:t>IP </a:t>
            </a:r>
            <a:r>
              <a:rPr lang="th-TH" sz="3200" dirty="0" smtClean="0"/>
              <a:t>อะไร แล้วจึงเริ่มส่ง </a:t>
            </a:r>
            <a:r>
              <a:rPr lang="en-US" sz="3200" dirty="0" smtClean="0"/>
              <a:t>Request</a:t>
            </a:r>
            <a:r>
              <a:rPr lang="th-TH" sz="3200" dirty="0" smtClean="0"/>
              <a:t> เพื่อขอหน้าเวปนั้นๆ</a:t>
            </a:r>
            <a:endParaRPr lang="en-US" sz="3200" dirty="0"/>
          </a:p>
          <a:p>
            <a:r>
              <a:rPr lang="th-TH" sz="3200" dirty="0" smtClean="0"/>
              <a:t>ใช้ </a:t>
            </a:r>
            <a:r>
              <a:rPr lang="en-US" sz="3200" dirty="0" smtClean="0"/>
              <a:t>UDP port 53</a:t>
            </a:r>
            <a:endParaRPr lang="th-TH" sz="3200" dirty="0" smtClean="0"/>
          </a:p>
        </p:txBody>
      </p:sp>
    </p:spTree>
    <p:extLst>
      <p:ext uri="{BB962C8B-B14F-4D97-AF65-F5344CB8AC3E}">
        <p14:creationId xmlns:p14="http://schemas.microsoft.com/office/powerpoint/2010/main" val="322938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ลำดับขั้นของ </a:t>
            </a:r>
            <a:r>
              <a:rPr lang="en-US" sz="5400" dirty="0" smtClean="0"/>
              <a:t>DNS Servers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807007"/>
              </p:ext>
            </p:extLst>
          </p:nvPr>
        </p:nvGraphicFramePr>
        <p:xfrm>
          <a:off x="2710656" y="2177422"/>
          <a:ext cx="8672512" cy="39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7" name="Image" r:id="rId3" imgW="8672760" imgH="3961800" progId="Photoshop.Image.13">
                  <p:embed/>
                </p:oleObj>
              </mc:Choice>
              <mc:Fallback>
                <p:oleObj name="Image" r:id="rId3" imgW="8672760" imgH="39618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10656" y="2177422"/>
                        <a:ext cx="8672512" cy="396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763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Client-Server Architecture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มี</a:t>
            </a:r>
            <a:r>
              <a:rPr lang="th-TH" sz="3200" b="1" dirty="0" smtClean="0"/>
              <a:t> </a:t>
            </a:r>
            <a:r>
              <a:rPr lang="en-US" sz="3200" dirty="0" smtClean="0"/>
              <a:t>Server</a:t>
            </a:r>
            <a:r>
              <a:rPr lang="th-TH" sz="3200" b="1" dirty="0"/>
              <a:t> </a:t>
            </a:r>
            <a:r>
              <a:rPr lang="th-TH" sz="3200" dirty="0" smtClean="0"/>
              <a:t>เป็นผู้ให้บริการ และมี</a:t>
            </a:r>
            <a:r>
              <a:rPr lang="th-TH" sz="3200" b="1" dirty="0" smtClean="0"/>
              <a:t> </a:t>
            </a:r>
            <a:r>
              <a:rPr lang="en-US" sz="3200" dirty="0" smtClean="0"/>
              <a:t>Client</a:t>
            </a:r>
            <a:r>
              <a:rPr lang="th-TH" sz="3200" dirty="0" smtClean="0"/>
              <a:t> เป็นผู้ขอใช้บริการต่างๆ</a:t>
            </a:r>
          </a:p>
          <a:p>
            <a:r>
              <a:rPr lang="th-TH" sz="3200" dirty="0" smtClean="0"/>
              <a:t>ตัวอย่างเช่น </a:t>
            </a:r>
            <a:r>
              <a:rPr lang="en-US" sz="3200" dirty="0" smtClean="0"/>
              <a:t>Web Server, FTP, Telnet, …</a:t>
            </a:r>
          </a:p>
          <a:p>
            <a:r>
              <a:rPr lang="th-TH" sz="3200" dirty="0" smtClean="0"/>
              <a:t>จะมี </a:t>
            </a:r>
            <a:r>
              <a:rPr lang="en-US" sz="3200" dirty="0" smtClean="0"/>
              <a:t>host </a:t>
            </a:r>
            <a:r>
              <a:rPr lang="th-TH" sz="3200" dirty="0" smtClean="0"/>
              <a:t>เป็น </a:t>
            </a:r>
            <a:r>
              <a:rPr lang="en-US" sz="3200" dirty="0" smtClean="0"/>
              <a:t>Server </a:t>
            </a:r>
            <a:r>
              <a:rPr lang="th-TH" sz="3200" dirty="0" smtClean="0"/>
              <a:t>ซึ่งเปิดช่องทางการสื่อสารรอให้ </a:t>
            </a:r>
            <a:r>
              <a:rPr lang="en-US" sz="3200" dirty="0" smtClean="0"/>
              <a:t>Client </a:t>
            </a:r>
            <a:r>
              <a:rPr lang="th-TH" sz="3200" dirty="0" smtClean="0"/>
              <a:t>มาร้องขอใช้บริการ</a:t>
            </a:r>
            <a:endParaRPr lang="en-US" sz="3200" dirty="0" smtClean="0"/>
          </a:p>
          <a:p>
            <a:r>
              <a:rPr lang="en-US" sz="3200" dirty="0" smtClean="0"/>
              <a:t>Host </a:t>
            </a:r>
            <a:r>
              <a:rPr lang="th-TH" sz="3200" dirty="0" smtClean="0"/>
              <a:t>ในที่นี้ไม่จำเป็นต้องมีแค่เครื่องเดียว อาจจะมีหลายเครื่องก็ได้ถ้ามีผู้ใช้บริการเป็นจำนวนมาก ยกตัวอย่าง เช่น </a:t>
            </a:r>
            <a:r>
              <a:rPr lang="en-US" sz="3200" dirty="0" smtClean="0"/>
              <a:t>Google, eBay, …</a:t>
            </a:r>
            <a:endParaRPr lang="th-TH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7394606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DNS Root Servers (</a:t>
            </a:r>
            <a:r>
              <a:rPr lang="th-TH" sz="5400" dirty="0" smtClean="0"/>
              <a:t>ข้อมูลปี 2012</a:t>
            </a:r>
            <a:r>
              <a:rPr lang="en-US" sz="5400" dirty="0" smtClean="0"/>
              <a:t>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37376"/>
              </p:ext>
            </p:extLst>
          </p:nvPr>
        </p:nvGraphicFramePr>
        <p:xfrm>
          <a:off x="3125239" y="1565321"/>
          <a:ext cx="8129588" cy="5292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1" name="Image" r:id="rId3" imgW="9244440" imgH="6018840" progId="Photoshop.Image.13">
                  <p:embed/>
                </p:oleObj>
              </mc:Choice>
              <mc:Fallback>
                <p:oleObj name="Image" r:id="rId3" imgW="9244440" imgH="6018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5239" y="1565321"/>
                        <a:ext cx="8129588" cy="52926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728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Local DNS Server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380592"/>
              </p:ext>
            </p:extLst>
          </p:nvPr>
        </p:nvGraphicFramePr>
        <p:xfrm>
          <a:off x="3250698" y="1655377"/>
          <a:ext cx="3753903" cy="50904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6" name="Image" r:id="rId3" imgW="5777640" imgH="7834680" progId="Photoshop.Image.13">
                  <p:embed/>
                </p:oleObj>
              </mc:Choice>
              <mc:Fallback>
                <p:oleObj name="Image" r:id="rId3" imgW="5777640" imgH="7834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50698" y="1655377"/>
                        <a:ext cx="3753903" cy="50904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5807800"/>
              </p:ext>
            </p:extLst>
          </p:nvPr>
        </p:nvGraphicFramePr>
        <p:xfrm>
          <a:off x="7666086" y="1655378"/>
          <a:ext cx="3507449" cy="50904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7" name="Image" r:id="rId5" imgW="5739480" imgH="8330040" progId="Photoshop.Image.13">
                  <p:embed/>
                </p:oleObj>
              </mc:Choice>
              <mc:Fallback>
                <p:oleObj name="Image" r:id="rId5" imgW="5739480" imgH="8330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66086" y="1655378"/>
                        <a:ext cx="3507449" cy="50904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412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สิ่งที่น่าสังเกตุในการใช้ </a:t>
            </a:r>
            <a:r>
              <a:rPr lang="en-US" sz="5400" dirty="0" smtClean="0"/>
              <a:t>DNS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เป็นจุดอ่อนหรือ </a:t>
            </a:r>
            <a:r>
              <a:rPr lang="en-US" sz="3200" dirty="0" smtClean="0"/>
              <a:t>Single point of failure</a:t>
            </a:r>
            <a:r>
              <a:rPr lang="th-TH" sz="3200" dirty="0" smtClean="0"/>
              <a:t> ถ้า </a:t>
            </a:r>
            <a:r>
              <a:rPr lang="en-US" sz="3200" dirty="0" smtClean="0"/>
              <a:t>DNS Server </a:t>
            </a:r>
            <a:r>
              <a:rPr lang="th-TH" sz="3200" dirty="0" smtClean="0"/>
              <a:t>เสีย </a:t>
            </a:r>
            <a:r>
              <a:rPr lang="en-US" sz="3200" dirty="0" smtClean="0"/>
              <a:t>Internet </a:t>
            </a:r>
            <a:r>
              <a:rPr lang="th-TH" sz="3200" dirty="0" smtClean="0"/>
              <a:t>เสียทั้งระบบ เนื่องจากไม่สามารถหา </a:t>
            </a:r>
            <a:r>
              <a:rPr lang="en-US" sz="3200" dirty="0" smtClean="0"/>
              <a:t>IP </a:t>
            </a:r>
            <a:r>
              <a:rPr lang="th-TH" sz="3200" dirty="0" smtClean="0"/>
              <a:t>ได้</a:t>
            </a:r>
          </a:p>
          <a:p>
            <a:r>
              <a:rPr lang="th-TH" sz="3200" dirty="0" smtClean="0"/>
              <a:t>ปริมาณ </a:t>
            </a:r>
            <a:r>
              <a:rPr lang="en-US" sz="3200" dirty="0" smtClean="0"/>
              <a:t>Traffic</a:t>
            </a:r>
            <a:r>
              <a:rPr lang="th-TH" sz="3200" dirty="0" smtClean="0"/>
              <a:t> ที่วิ่งเข้าไปหา </a:t>
            </a:r>
            <a:r>
              <a:rPr lang="en-US" sz="3200" dirty="0" smtClean="0"/>
              <a:t>DNS Server</a:t>
            </a:r>
          </a:p>
          <a:p>
            <a:r>
              <a:rPr lang="th-TH" sz="3200" dirty="0" smtClean="0"/>
              <a:t>ตำแหน่งที่ตั้งของ </a:t>
            </a:r>
            <a:r>
              <a:rPr lang="en-US" sz="3200" dirty="0" smtClean="0"/>
              <a:t>DNS Server</a:t>
            </a:r>
            <a:endParaRPr lang="th-TH" sz="3200" dirty="0" smtClean="0"/>
          </a:p>
          <a:p>
            <a:r>
              <a:rPr lang="th-TH" sz="3200" dirty="0" smtClean="0"/>
              <a:t>การซ่อมบำรุงหรือ </a:t>
            </a:r>
            <a:r>
              <a:rPr lang="en-US" sz="3200" dirty="0" smtClean="0"/>
              <a:t>Maintenance </a:t>
            </a:r>
            <a:r>
              <a:rPr lang="th-TH" sz="3200" dirty="0" smtClean="0"/>
              <a:t>ของ </a:t>
            </a:r>
            <a:r>
              <a:rPr lang="en-US" sz="3200" dirty="0" smtClean="0"/>
              <a:t>DNS Server</a:t>
            </a:r>
            <a:r>
              <a:rPr lang="th-TH" sz="3200" dirty="0" smtClean="0"/>
              <a:t> ต้องคอยอัพเดตอยู่ประจำเพื่อให้ </a:t>
            </a:r>
            <a:r>
              <a:rPr lang="en-US" sz="3200" dirty="0" smtClean="0"/>
              <a:t>Domain </a:t>
            </a:r>
            <a:r>
              <a:rPr lang="th-TH" sz="3200" dirty="0" smtClean="0"/>
              <a:t>ใหม่สามารถถูกค้นหาได้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2329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Peer-to-Peer Applications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ไม่มี </a:t>
            </a:r>
            <a:r>
              <a:rPr lang="en-US" sz="3200" dirty="0" smtClean="0"/>
              <a:t>host </a:t>
            </a:r>
            <a:r>
              <a:rPr lang="th-TH" sz="3200" dirty="0" smtClean="0"/>
              <a:t>ใดเป็น </a:t>
            </a:r>
            <a:r>
              <a:rPr lang="en-US" sz="3200" dirty="0" smtClean="0"/>
              <a:t>Server </a:t>
            </a:r>
            <a:r>
              <a:rPr lang="th-TH" sz="3200" dirty="0" smtClean="0"/>
              <a:t>โดยตรง</a:t>
            </a:r>
          </a:p>
          <a:p>
            <a:r>
              <a:rPr lang="th-TH" sz="3200" dirty="0" smtClean="0"/>
              <a:t>ทุก</a:t>
            </a:r>
            <a:r>
              <a:rPr lang="en-US" sz="3200" dirty="0" smtClean="0"/>
              <a:t> host </a:t>
            </a:r>
            <a:r>
              <a:rPr lang="th-TH" sz="3200" dirty="0" smtClean="0"/>
              <a:t>ทำหน้าที่เป็นทั้ง </a:t>
            </a:r>
            <a:r>
              <a:rPr lang="en-US" sz="3200" dirty="0" smtClean="0"/>
              <a:t>Client </a:t>
            </a:r>
            <a:r>
              <a:rPr lang="th-TH" sz="3200" dirty="0" smtClean="0"/>
              <a:t>และ </a:t>
            </a:r>
            <a:r>
              <a:rPr lang="en-US" sz="3200" dirty="0" smtClean="0"/>
              <a:t>Server</a:t>
            </a:r>
          </a:p>
          <a:p>
            <a:r>
              <a:rPr lang="en-US" sz="3200" dirty="0" smtClean="0"/>
              <a:t>Host </a:t>
            </a:r>
            <a:r>
              <a:rPr lang="th-TH" sz="3200" dirty="0" smtClean="0"/>
              <a:t>ทุกคู่ที่เชื่อมต่อกันตรงๆ เรียกว่า </a:t>
            </a:r>
            <a:r>
              <a:rPr lang="en-US" sz="3200" dirty="0" smtClean="0"/>
              <a:t>Peers</a:t>
            </a:r>
            <a:endParaRPr lang="th-TH" sz="3200" dirty="0" smtClean="0"/>
          </a:p>
          <a:p>
            <a:r>
              <a:rPr lang="en-US" sz="3200" dirty="0" smtClean="0"/>
              <a:t>Peers </a:t>
            </a:r>
            <a:r>
              <a:rPr lang="th-TH" sz="3200" dirty="0" smtClean="0"/>
              <a:t>ปกติแล้วจะเป็นคอมพิวเตอร์ที่ผู้ใช้งานตามบ้านทั่วไป</a:t>
            </a:r>
          </a:p>
          <a:p>
            <a:r>
              <a:rPr lang="th-TH" sz="3200" dirty="0" smtClean="0"/>
              <a:t>โครงสร้างของโปรแกรมประเภทนี้เหมาะสำหรับการแชร์ไฟล์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4034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ปัญหาการกระจายไฟล์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1084381"/>
              </p:ext>
            </p:extLst>
          </p:nvPr>
        </p:nvGraphicFramePr>
        <p:xfrm>
          <a:off x="4010526" y="1826714"/>
          <a:ext cx="6486024" cy="49788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4" name="Image" r:id="rId3" imgW="8799840" imgH="6755400" progId="Photoshop.Image.13">
                  <p:embed/>
                </p:oleObj>
              </mc:Choice>
              <mc:Fallback>
                <p:oleObj name="Image" r:id="rId3" imgW="8799840" imgH="6755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10526" y="1826714"/>
                        <a:ext cx="6486024" cy="49788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1623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การกระจายไฟล์โดยใช้ </a:t>
            </a:r>
            <a:r>
              <a:rPr lang="en-US" sz="5400" dirty="0" smtClean="0"/>
              <a:t>P2P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0708946"/>
              </p:ext>
            </p:extLst>
          </p:nvPr>
        </p:nvGraphicFramePr>
        <p:xfrm>
          <a:off x="4074695" y="1902169"/>
          <a:ext cx="5936582" cy="4955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8" name="Image" r:id="rId3" imgW="8685360" imgH="7250760" progId="Photoshop.Image.13">
                  <p:embed/>
                </p:oleObj>
              </mc:Choice>
              <mc:Fallback>
                <p:oleObj name="Image" r:id="rId3" imgW="8685360" imgH="7250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74695" y="1902169"/>
                        <a:ext cx="5936582" cy="49558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66184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h-TH" sz="5400" dirty="0" smtClean="0"/>
              <a:t>เปรียบเทียบเวลาที่ใช้ในการแชร์ไฟล์โดยใช้วิธี</a:t>
            </a:r>
            <a:r>
              <a:rPr lang="en-US" sz="5400" dirty="0" smtClean="0"/>
              <a:t>Client/Server </a:t>
            </a:r>
            <a:r>
              <a:rPr lang="th-TH" sz="5400" dirty="0" smtClean="0"/>
              <a:t>และ </a:t>
            </a:r>
            <a:r>
              <a:rPr lang="en-US" sz="5400" dirty="0" smtClean="0"/>
              <a:t>P2P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577829"/>
              </p:ext>
            </p:extLst>
          </p:nvPr>
        </p:nvGraphicFramePr>
        <p:xfrm>
          <a:off x="3673642" y="2111578"/>
          <a:ext cx="7092781" cy="4746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1" name="Image" r:id="rId3" imgW="8177760" imgH="5472720" progId="Photoshop.Image.13">
                  <p:embed/>
                </p:oleObj>
              </mc:Choice>
              <mc:Fallback>
                <p:oleObj name="Image" r:id="rId3" imgW="8177760" imgH="5472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73642" y="2111578"/>
                        <a:ext cx="7092781" cy="47464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57987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Next Week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Socket Programming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24335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Peer-to-peer Architecture (P2P)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h-TH" sz="3200" dirty="0" smtClean="0"/>
              <a:t>ไม่มี</a:t>
            </a:r>
            <a:r>
              <a:rPr lang="en-US" sz="3200" dirty="0" smtClean="0"/>
              <a:t> </a:t>
            </a:r>
            <a:r>
              <a:rPr lang="th-TH" sz="3200" dirty="0" smtClean="0"/>
              <a:t>เครื่องใดเครื่องหนึ่งทำหน้าที่เป็น </a:t>
            </a:r>
            <a:r>
              <a:rPr lang="en-US" sz="3200" dirty="0" smtClean="0"/>
              <a:t>Server </a:t>
            </a:r>
            <a:r>
              <a:rPr lang="th-TH" sz="3200" dirty="0" smtClean="0"/>
              <a:t>อย่างเดียว</a:t>
            </a:r>
          </a:p>
          <a:p>
            <a:r>
              <a:rPr lang="en-US" sz="3200" dirty="0" smtClean="0"/>
              <a:t>Client </a:t>
            </a:r>
            <a:r>
              <a:rPr lang="th-TH" sz="3200" dirty="0" smtClean="0"/>
              <a:t>ติดต่อกันเองโดยตรง ซึ่งจะทำให้ทุก </a:t>
            </a:r>
            <a:r>
              <a:rPr lang="en-US" sz="3200" dirty="0" smtClean="0"/>
              <a:t>Client </a:t>
            </a:r>
            <a:r>
              <a:rPr lang="th-TH" sz="3200" dirty="0" smtClean="0"/>
              <a:t>ทำหน้าที่เป็นทั้ง </a:t>
            </a:r>
            <a:r>
              <a:rPr lang="en-US" sz="3200" dirty="0" smtClean="0"/>
              <a:t>Client </a:t>
            </a:r>
            <a:r>
              <a:rPr lang="th-TH" sz="3200" dirty="0" smtClean="0"/>
              <a:t>และ </a:t>
            </a:r>
            <a:r>
              <a:rPr lang="en-US" sz="3200" dirty="0" smtClean="0"/>
              <a:t>Server </a:t>
            </a:r>
            <a:r>
              <a:rPr lang="th-TH" sz="3200" dirty="0" smtClean="0"/>
              <a:t>ในตัวเดียวกัน</a:t>
            </a:r>
            <a:endParaRPr lang="en-US" sz="3200" dirty="0" smtClean="0"/>
          </a:p>
          <a:p>
            <a:r>
              <a:rPr lang="th-TH" sz="3200" dirty="0" smtClean="0"/>
              <a:t>ในกรณีนี้เราจะเรียก </a:t>
            </a:r>
            <a:r>
              <a:rPr lang="en-US" sz="3200" dirty="0" smtClean="0"/>
              <a:t>Client</a:t>
            </a:r>
            <a:r>
              <a:rPr lang="th-TH" sz="3200" dirty="0" smtClean="0"/>
              <a:t> เหล่านี้ว่า </a:t>
            </a:r>
            <a:r>
              <a:rPr lang="en-US" sz="3200" dirty="0" smtClean="0"/>
              <a:t>Peer</a:t>
            </a:r>
            <a:endParaRPr lang="th-TH" sz="3200" dirty="0" smtClean="0"/>
          </a:p>
          <a:p>
            <a:r>
              <a:rPr lang="th-TH" sz="3200" dirty="0" smtClean="0"/>
              <a:t>ปัจจุบันนี้ส่วนมาก </a:t>
            </a:r>
            <a:r>
              <a:rPr lang="en-US" sz="3200" dirty="0" smtClean="0"/>
              <a:t>Peer </a:t>
            </a:r>
            <a:r>
              <a:rPr lang="th-TH" sz="3200" dirty="0" smtClean="0"/>
              <a:t>จะเป็นเครื่องคอมพิวเตอร์ของผู้ใช้ตามบ้านทั่วไป</a:t>
            </a:r>
          </a:p>
          <a:p>
            <a:r>
              <a:rPr lang="th-TH" sz="3200" dirty="0" smtClean="0"/>
              <a:t>ปริมาณข้อมูล </a:t>
            </a:r>
            <a:r>
              <a:rPr lang="en-US" sz="3200" dirty="0" smtClean="0"/>
              <a:t>(Traffic</a:t>
            </a:r>
            <a:r>
              <a:rPr lang="en-US" sz="3200" dirty="0"/>
              <a:t>)</a:t>
            </a:r>
            <a:r>
              <a:rPr lang="en-US" sz="3200" dirty="0" smtClean="0"/>
              <a:t> </a:t>
            </a:r>
            <a:r>
              <a:rPr lang="th-TH" sz="3200" dirty="0" smtClean="0"/>
              <a:t>ที่วิ่งบน </a:t>
            </a:r>
            <a:r>
              <a:rPr lang="en-US" sz="3200" dirty="0" smtClean="0"/>
              <a:t>Internet </a:t>
            </a:r>
            <a:r>
              <a:rPr lang="th-TH" sz="3200" dirty="0" smtClean="0"/>
              <a:t>ในทุกวันนี้ส่วนใหญ่เกิดจากโปรแกรมที่ใช้งานในระบบนี้ เช่นพวก </a:t>
            </a:r>
            <a:r>
              <a:rPr lang="en-US" sz="3200" dirty="0" err="1" smtClean="0"/>
              <a:t>BitTorrent</a:t>
            </a:r>
            <a:r>
              <a:rPr lang="en-US" sz="3200" dirty="0" smtClean="0"/>
              <a:t>, Skype, IPTV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7508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Network Application Architecture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2932774"/>
              </p:ext>
            </p:extLst>
          </p:nvPr>
        </p:nvGraphicFramePr>
        <p:xfrm>
          <a:off x="3817736" y="2133600"/>
          <a:ext cx="6928105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1" name="Image" r:id="rId3" imgW="15212520" imgH="10374480" progId="Photoshop.Image.13">
                  <p:embed/>
                </p:oleObj>
              </mc:Choice>
              <mc:Fallback>
                <p:oleObj name="Image" r:id="rId3" imgW="15212520" imgH="10374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7736" y="2133600"/>
                        <a:ext cx="6928105" cy="472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272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dirty="0" smtClean="0"/>
              <a:t>กระบวนการสื่อสารใน</a:t>
            </a:r>
            <a:r>
              <a:rPr lang="en-US" sz="5400" dirty="0" smtClean="0"/>
              <a:t> Application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200" dirty="0" smtClean="0"/>
              <a:t>แต่ละ </a:t>
            </a:r>
            <a:r>
              <a:rPr lang="en-US" sz="3200" dirty="0" smtClean="0"/>
              <a:t>Program </a:t>
            </a:r>
            <a:r>
              <a:rPr lang="th-TH" sz="3200" dirty="0" smtClean="0"/>
              <a:t>จะมี </a:t>
            </a:r>
            <a:r>
              <a:rPr lang="en-US" sz="3200" dirty="0" smtClean="0"/>
              <a:t>Process</a:t>
            </a:r>
            <a:r>
              <a:rPr lang="th-TH" sz="3200" dirty="0" smtClean="0"/>
              <a:t> ที่ทำงานอยู่</a:t>
            </a:r>
          </a:p>
          <a:p>
            <a:r>
              <a:rPr lang="th-TH" sz="3200" dirty="0" smtClean="0"/>
              <a:t>ซึ่งตัว </a:t>
            </a:r>
            <a:r>
              <a:rPr lang="en-US" sz="3200" dirty="0" smtClean="0"/>
              <a:t>Process </a:t>
            </a:r>
            <a:r>
              <a:rPr lang="th-TH" sz="3200" dirty="0" smtClean="0"/>
              <a:t>จะทำหน้าที่เป็นตัวสื่อสารระหว่างโปรแกรมผ่านเครือข่าย</a:t>
            </a:r>
          </a:p>
          <a:p>
            <a:r>
              <a:rPr lang="th-TH" sz="3200" dirty="0" smtClean="0"/>
              <a:t>สิ่งที่ </a:t>
            </a:r>
            <a:r>
              <a:rPr lang="en-US" sz="3200" dirty="0" smtClean="0"/>
              <a:t>Process </a:t>
            </a:r>
            <a:r>
              <a:rPr lang="th-TH" sz="3200" dirty="0" smtClean="0"/>
              <a:t>ใช้คือ </a:t>
            </a:r>
            <a:r>
              <a:rPr lang="en-US" sz="3200" dirty="0" smtClean="0"/>
              <a:t>Socket</a:t>
            </a:r>
          </a:p>
          <a:p>
            <a:r>
              <a:rPr lang="en-US" sz="3200" dirty="0" smtClean="0"/>
              <a:t>Server </a:t>
            </a:r>
            <a:r>
              <a:rPr lang="th-TH" sz="3200" dirty="0" smtClean="0"/>
              <a:t>จะเป็นช่องทางการสื่อสาร หรือ </a:t>
            </a:r>
            <a:r>
              <a:rPr lang="en-US" sz="3200" dirty="0" smtClean="0"/>
              <a:t>Socket </a:t>
            </a:r>
            <a:r>
              <a:rPr lang="th-TH" sz="3200" dirty="0" smtClean="0"/>
              <a:t>รอ</a:t>
            </a:r>
          </a:p>
          <a:p>
            <a:r>
              <a:rPr lang="en-US" sz="3200" dirty="0" smtClean="0"/>
              <a:t>Client </a:t>
            </a:r>
            <a:r>
              <a:rPr lang="th-TH" sz="3200" dirty="0" smtClean="0"/>
              <a:t>ก็สร้าง </a:t>
            </a:r>
            <a:r>
              <a:rPr lang="en-US" sz="3200" dirty="0" smtClean="0"/>
              <a:t>Socket </a:t>
            </a:r>
            <a:r>
              <a:rPr lang="th-TH" sz="3200" dirty="0" smtClean="0"/>
              <a:t>ขึ้นมาแล้วใช้เชื่อมต่อกับ </a:t>
            </a:r>
            <a:r>
              <a:rPr lang="en-US" sz="3200" dirty="0" smtClean="0"/>
              <a:t>Server</a:t>
            </a:r>
          </a:p>
          <a:p>
            <a:endParaRPr lang="th-TH" sz="3200" dirty="0" smtClean="0"/>
          </a:p>
          <a:p>
            <a:endParaRPr lang="th-TH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3413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Process and Socket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619586"/>
              </p:ext>
            </p:extLst>
          </p:nvPr>
        </p:nvGraphicFramePr>
        <p:xfrm>
          <a:off x="2589211" y="2133599"/>
          <a:ext cx="8907115" cy="4550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3" name="Image" r:id="rId3" imgW="19187280" imgH="9803160" progId="Photoshop.Image.13">
                  <p:embed/>
                </p:oleObj>
              </mc:Choice>
              <mc:Fallback>
                <p:oleObj name="Image" r:id="rId3" imgW="19187280" imgH="9803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1" y="2133599"/>
                        <a:ext cx="8907115" cy="45509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767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2772</TotalTime>
  <Words>1792</Words>
  <Application>Microsoft Office PowerPoint</Application>
  <PresentationFormat>แบบจอกว้าง</PresentationFormat>
  <Paragraphs>203</Paragraphs>
  <Slides>57</Slides>
  <Notes>1</Notes>
  <HiddenSlides>0</HiddenSlides>
  <MMClips>0</MMClips>
  <ScaleCrop>false</ScaleCrop>
  <HeadingPairs>
    <vt:vector size="8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เซิร์ฟเวอร์ OLE ฝังตัว</vt:lpstr>
      </vt:variant>
      <vt:variant>
        <vt:i4>1</vt:i4>
      </vt:variant>
      <vt:variant>
        <vt:lpstr>ชื่อเรื่องสไลด์</vt:lpstr>
      </vt:variant>
      <vt:variant>
        <vt:i4>57</vt:i4>
      </vt:variant>
    </vt:vector>
  </HeadingPairs>
  <TitlesOfParts>
    <vt:vector size="64" baseType="lpstr">
      <vt:lpstr>Arial</vt:lpstr>
      <vt:lpstr>Calibri</vt:lpstr>
      <vt:lpstr>Century Gothic</vt:lpstr>
      <vt:lpstr>DilleniaUPC</vt:lpstr>
      <vt:lpstr>Wingdings 3</vt:lpstr>
      <vt:lpstr>Wisp</vt:lpstr>
      <vt:lpstr>Image</vt:lpstr>
      <vt:lpstr>Chapter 2: Application Layer</vt:lpstr>
      <vt:lpstr>Application Layer</vt:lpstr>
      <vt:lpstr>Application Layer</vt:lpstr>
      <vt:lpstr>Network Application Architecture</vt:lpstr>
      <vt:lpstr>Client-Server Architecture</vt:lpstr>
      <vt:lpstr>Peer-to-peer Architecture (P2P)</vt:lpstr>
      <vt:lpstr>Network Application Architecture</vt:lpstr>
      <vt:lpstr>กระบวนการสื่อสารใน Application</vt:lpstr>
      <vt:lpstr>Process and Socket</vt:lpstr>
      <vt:lpstr>การใช้งาน Socket</vt:lpstr>
      <vt:lpstr>Application Layer and Transport Layer</vt:lpstr>
      <vt:lpstr>Transmission Control Protocol (TCP)</vt:lpstr>
      <vt:lpstr>User Datagram Protocol (UDP)</vt:lpstr>
      <vt:lpstr>Applications on TCP, UDP</vt:lpstr>
      <vt:lpstr>The Web, HTTP</vt:lpstr>
      <vt:lpstr>Web Terminology</vt:lpstr>
      <vt:lpstr>HyperText Transfer Protocol</vt:lpstr>
      <vt:lpstr>HTTP แบบไม่ถาวร (v1.0)</vt:lpstr>
      <vt:lpstr>HTTP v1.0</vt:lpstr>
      <vt:lpstr>HTTP แบบไม่ถาวร (v1.0)</vt:lpstr>
      <vt:lpstr>HTTP แบบถาวร(กว่า) v1.1</vt:lpstr>
      <vt:lpstr>HTTP Message Format</vt:lpstr>
      <vt:lpstr>HTTP Request Message</vt:lpstr>
      <vt:lpstr>HTTP Request Message</vt:lpstr>
      <vt:lpstr>HTTP Request Format</vt:lpstr>
      <vt:lpstr>User Agent</vt:lpstr>
      <vt:lpstr>HTTP Response Message</vt:lpstr>
      <vt:lpstr>HTTP Response Message</vt:lpstr>
      <vt:lpstr>HTTP Response Format</vt:lpstr>
      <vt:lpstr>Cookies</vt:lpstr>
      <vt:lpstr>งานนำเสนอ PowerPoint</vt:lpstr>
      <vt:lpstr>Web Caching</vt:lpstr>
      <vt:lpstr>Web Caching</vt:lpstr>
      <vt:lpstr>งานนำเสนอ PowerPoint</vt:lpstr>
      <vt:lpstr>File Transfer Protocol (FTP)</vt:lpstr>
      <vt:lpstr>File Transfer Protocol (FTP)</vt:lpstr>
      <vt:lpstr>FTP ใช้งาน port 21 และ 20</vt:lpstr>
      <vt:lpstr>FTP Commands</vt:lpstr>
      <vt:lpstr>Electronic Mail in the Internet (Email)</vt:lpstr>
      <vt:lpstr>งานนำเสนอ PowerPoint</vt:lpstr>
      <vt:lpstr>Email</vt:lpstr>
      <vt:lpstr>Simple Mail Transfer Protocol (SMTP)</vt:lpstr>
      <vt:lpstr>Mail Access Protocol</vt:lpstr>
      <vt:lpstr>Mail Access on HTTP</vt:lpstr>
      <vt:lpstr>Post Office Protocol v.3 (POP3)</vt:lpstr>
      <vt:lpstr>Internet Mail Access Protocol (IMAP)</vt:lpstr>
      <vt:lpstr>Domain Name Service (DNS)</vt:lpstr>
      <vt:lpstr>Domain Name Service (DNS)</vt:lpstr>
      <vt:lpstr>ลำดับขั้นของ DNS Servers</vt:lpstr>
      <vt:lpstr>DNS Root Servers (ข้อมูลปี 2012)</vt:lpstr>
      <vt:lpstr>Local DNS Server</vt:lpstr>
      <vt:lpstr>สิ่งที่น่าสังเกตุในการใช้ DNS</vt:lpstr>
      <vt:lpstr>Peer-to-Peer Applications</vt:lpstr>
      <vt:lpstr>ปัญหาการกระจายไฟล์</vt:lpstr>
      <vt:lpstr>การกระจายไฟล์โดยใช้ P2P</vt:lpstr>
      <vt:lpstr>เปรียบเทียบเวลาที่ใช้ในการแชร์ไฟล์โดยใช้วิธีClient/Server และ P2P</vt:lpstr>
      <vt:lpstr>Next Week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Networking</dc:title>
  <dc:creator>Kit</dc:creator>
  <cp:lastModifiedBy>Seiki Park</cp:lastModifiedBy>
  <cp:revision>135</cp:revision>
  <dcterms:created xsi:type="dcterms:W3CDTF">2015-08-14T08:50:47Z</dcterms:created>
  <dcterms:modified xsi:type="dcterms:W3CDTF">2017-02-26T10:21:06Z</dcterms:modified>
</cp:coreProperties>
</file>

<file path=docProps/thumbnail.jpeg>
</file>